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74" r:id="rId9"/>
    <p:sldId id="267" r:id="rId10"/>
    <p:sldId id="268" r:id="rId11"/>
    <p:sldId id="269" r:id="rId12"/>
    <p:sldId id="270" r:id="rId13"/>
    <p:sldId id="271" r:id="rId14"/>
  </p:sldIdLst>
  <p:sldSz cx="10080625" cy="7559675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398" autoAdjust="0"/>
    <p:restoredTop sz="94662" autoAdjust="0"/>
  </p:normalViewPr>
  <p:slideViewPr>
    <p:cSldViewPr>
      <p:cViewPr>
        <p:scale>
          <a:sx n="69" d="100"/>
          <a:sy n="69" d="100"/>
        </p:scale>
        <p:origin x="-888" y="-672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0" y="10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Immagine 36"/>
          <p:cNvPicPr/>
          <p:nvPr/>
        </p:nvPicPr>
        <p:blipFill>
          <a:blip r:embed="rId2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38" name="Immagine 37"/>
          <p:cNvPicPr/>
          <p:nvPr/>
        </p:nvPicPr>
        <p:blipFill>
          <a:blip r:embed="rId2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it-IT" sz="4400" spc="-1">
                <a:latin typeface="Arial"/>
              </a:rPr>
              <a:t>Fai clic per modificare il formato del testo del titolo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it-IT" sz="3200" spc="-1">
                <a:latin typeface="Arial"/>
              </a:rPr>
              <a:t>Fai clic per modificare il formato del testo della struttura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it-IT" sz="2800" spc="-1">
                <a:latin typeface="Arial"/>
              </a:rPr>
              <a:t>Secondo livello struttura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it-IT" sz="2400" spc="-1">
                <a:latin typeface="Arial"/>
              </a:rPr>
              <a:t>Terzo livello struttura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it-IT" sz="2000" spc="-1">
                <a:latin typeface="Arial"/>
              </a:rPr>
              <a:t>Quarto livello struttura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it-IT" sz="2000" spc="-1">
                <a:latin typeface="Arial"/>
              </a:rPr>
              <a:t>Quinto livello struttura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it-IT" sz="2000" spc="-1">
                <a:latin typeface="Arial"/>
              </a:rPr>
              <a:t>Sesto livello struttura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it-IT" sz="2000" spc="-1">
                <a:latin typeface="Arial"/>
              </a:rPr>
              <a:t>Settimo livello struttura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it-IT" sz="1400" spc="-1">
                <a:latin typeface="Times New Roman"/>
              </a:rPr>
              <a:t>&lt;data/ora&gt;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it-IT" sz="1400" spc="-1">
                <a:latin typeface="Times New Roman"/>
              </a:rPr>
              <a:t>&lt;piè di pagina&gt;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AD9C96B5-BF46-4D34-B929-87F7BB6028A4}" type="slidenum">
              <a:rPr lang="it-IT" sz="1400" spc="-1">
                <a:latin typeface="Times New Roman"/>
              </a:rPr>
              <a:pPr algn="r"/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it-IT" sz="4400" spc="-1" dirty="0">
                <a:solidFill>
                  <a:srgbClr val="6666FF"/>
                </a:solidFill>
                <a:latin typeface="Arial"/>
              </a:rPr>
              <a:t>PROGETTO ACCOGLIENZA</a:t>
            </a:r>
            <a:endParaRPr dirty="0"/>
          </a:p>
        </p:txBody>
      </p:sp>
      <p:sp>
        <p:nvSpPr>
          <p:cNvPr id="40" name="TextShape 2"/>
          <p:cNvSpPr txBox="1"/>
          <p:nvPr/>
        </p:nvSpPr>
        <p:spPr>
          <a:xfrm>
            <a:off x="504000" y="1769040"/>
            <a:ext cx="9071640" cy="5706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dirty="0"/>
          </a:p>
        </p:txBody>
      </p:sp>
      <p:sp>
        <p:nvSpPr>
          <p:cNvPr id="2" name="Rettangolo 1"/>
          <p:cNvSpPr/>
          <p:nvPr/>
        </p:nvSpPr>
        <p:spPr>
          <a:xfrm>
            <a:off x="1417772" y="1907629"/>
            <a:ext cx="6684907" cy="40934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spc="-1" dirty="0" smtClean="0">
                <a:solidFill>
                  <a:srgbClr val="FF3333"/>
                </a:solidFill>
              </a:rPr>
              <a:t>SCUOLA </a:t>
            </a:r>
            <a:r>
              <a:rPr lang="it-IT" sz="5400" spc="-1" dirty="0">
                <a:solidFill>
                  <a:srgbClr val="FF3333"/>
                </a:solidFill>
              </a:rPr>
              <a:t>PRIMARIA </a:t>
            </a:r>
            <a:endParaRPr lang="it-IT" sz="5400" dirty="0"/>
          </a:p>
          <a:p>
            <a:pPr algn="ctr"/>
            <a:r>
              <a:rPr lang="it-IT" sz="5400" spc="-1" dirty="0">
                <a:solidFill>
                  <a:srgbClr val="FF3333"/>
                </a:solidFill>
              </a:rPr>
              <a:t>DI </a:t>
            </a:r>
            <a:endParaRPr lang="it-IT" sz="5400" dirty="0"/>
          </a:p>
          <a:p>
            <a:pPr algn="ctr"/>
            <a:r>
              <a:rPr lang="it-IT" sz="5400" spc="-1" dirty="0">
                <a:solidFill>
                  <a:srgbClr val="FF3333"/>
                </a:solidFill>
              </a:rPr>
              <a:t>CASNIGO</a:t>
            </a:r>
            <a:endParaRPr lang="it-IT" sz="5400" dirty="0"/>
          </a:p>
          <a:p>
            <a:pPr algn="ctr"/>
            <a:endParaRPr lang="it-IT" sz="5400" dirty="0"/>
          </a:p>
          <a:p>
            <a:pPr algn="ctr"/>
            <a:r>
              <a:rPr lang="it-IT" sz="4400" spc="-1" dirty="0" err="1" smtClean="0">
                <a:solidFill>
                  <a:srgbClr val="FF3333"/>
                </a:solidFill>
              </a:rPr>
              <a:t>a.s.</a:t>
            </a:r>
            <a:r>
              <a:rPr lang="it-IT" sz="4400" spc="-1" dirty="0" smtClean="0">
                <a:solidFill>
                  <a:srgbClr val="FF3333"/>
                </a:solidFill>
              </a:rPr>
              <a:t> 2016/2017</a:t>
            </a:r>
            <a:endParaRPr lang="it-IT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 fill="freeze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4000" dirty="0" smtClean="0">
                <a:solidFill>
                  <a:srgbClr val="FF0000"/>
                </a:solidFill>
              </a:rPr>
              <a:t>LA PICCOLA PIETRA</a:t>
            </a:r>
            <a:endParaRPr lang="it-IT" sz="4000" dirty="0">
              <a:solidFill>
                <a:srgbClr val="FF0000"/>
              </a:solidFill>
            </a:endParaRPr>
          </a:p>
        </p:txBody>
      </p:sp>
      <p:pic>
        <p:nvPicPr>
          <p:cNvPr id="8194" name="Picture 2" descr="H:\foto sport\DSC_01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816" y="1691605"/>
            <a:ext cx="8983795" cy="560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5689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000" y="141413"/>
            <a:ext cx="9071640" cy="1262160"/>
          </a:xfrm>
        </p:spPr>
        <p:txBody>
          <a:bodyPr/>
          <a:lstStyle/>
          <a:p>
            <a:pPr algn="ctr"/>
            <a:r>
              <a:rPr lang="it-IT" sz="4400" dirty="0" smtClean="0">
                <a:solidFill>
                  <a:schemeClr val="accent5">
                    <a:lumMod val="75000"/>
                  </a:schemeClr>
                </a:solidFill>
              </a:rPr>
              <a:t>BASE  5</a:t>
            </a:r>
            <a:br>
              <a:rPr lang="it-IT" sz="44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it-IT" sz="4400" dirty="0" smtClean="0">
                <a:solidFill>
                  <a:schemeClr val="accent5">
                    <a:lumMod val="75000"/>
                  </a:schemeClr>
                </a:solidFill>
              </a:rPr>
              <a:t>DANZA</a:t>
            </a:r>
            <a:endParaRPr lang="it-IT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/>
          </p:nvPr>
        </p:nvSpPr>
        <p:spPr>
          <a:xfrm>
            <a:off x="5257512" y="1979637"/>
            <a:ext cx="4463320" cy="1262160"/>
          </a:xfrm>
        </p:spPr>
        <p:txBody>
          <a:bodyPr/>
          <a:lstStyle/>
          <a:p>
            <a:pPr algn="ctr"/>
            <a:endParaRPr lang="it-IT" dirty="0" smtClean="0"/>
          </a:p>
          <a:p>
            <a:pPr algn="ctr"/>
            <a:endParaRPr lang="it-IT" dirty="0"/>
          </a:p>
          <a:p>
            <a:pPr algn="ctr"/>
            <a:endParaRPr lang="it-IT" dirty="0"/>
          </a:p>
        </p:txBody>
      </p:sp>
      <p:pic>
        <p:nvPicPr>
          <p:cNvPr id="9218" name="Picture 2" descr="H:\foto sport\DSC_01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91910">
            <a:off x="503808" y="1619597"/>
            <a:ext cx="4464496" cy="297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H:\foto sport\DSC_01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67328">
            <a:off x="5112320" y="3779837"/>
            <a:ext cx="486054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866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000" y="251445"/>
            <a:ext cx="9071640" cy="1262160"/>
          </a:xfrm>
        </p:spPr>
        <p:txBody>
          <a:bodyPr/>
          <a:lstStyle/>
          <a:p>
            <a:pPr algn="ctr"/>
            <a:r>
              <a:rPr lang="it-IT" sz="4000" dirty="0" smtClean="0"/>
              <a:t>BASE 6</a:t>
            </a:r>
            <a:br>
              <a:rPr lang="it-IT" sz="4000" dirty="0" smtClean="0"/>
            </a:br>
            <a:r>
              <a:rPr lang="it-IT" sz="4000" dirty="0" smtClean="0"/>
              <a:t>RILASSAMENTO</a:t>
            </a:r>
            <a:endParaRPr lang="it-IT" sz="4000" dirty="0"/>
          </a:p>
        </p:txBody>
      </p:sp>
      <p:pic>
        <p:nvPicPr>
          <p:cNvPr id="10242" name="Picture 2" descr="H:\foto sport\DSC_01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39636">
            <a:off x="294235" y="1931863"/>
            <a:ext cx="4896544" cy="326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H:\foto sport\DSC_0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08069">
            <a:off x="4931874" y="3875293"/>
            <a:ext cx="4899597" cy="326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:\foto sport\DSC_00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43545">
            <a:off x="5242969" y="1475581"/>
            <a:ext cx="4285576" cy="285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568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4000" dirty="0" smtClean="0">
                <a:solidFill>
                  <a:schemeClr val="bg1">
                    <a:lumMod val="50000"/>
                  </a:schemeClr>
                </a:solidFill>
              </a:rPr>
              <a:t>GRAZIE A TUTTI</a:t>
            </a:r>
            <a:endParaRPr lang="it-IT" sz="4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266" name="Picture 2" descr="H:\foto sport\DSC_0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776" y="1331565"/>
            <a:ext cx="9289032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140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2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/>
          </a:p>
        </p:txBody>
      </p:sp>
      <p:pic>
        <p:nvPicPr>
          <p:cNvPr id="1026" name="Picture 2" descr="http://mediasrv.webmail.libero.it/MediaServer/Listener?action=view&amp;source_type=PSAccountAttachment&amp;source_param=Zm9sZGVyPUlOQk9YLGF0dF9pZD0wLHBzX2lwPW1haWw1MGIuaW9sLmxvY2FsLGFjY291bnQ9RGVmYXVsdE1haWxBY2NvdW50LHVpZD0yMzA5OCxkPWxpYmVyby5pdCxwY3Q9MjQyZDc3NDQxMDE4ZDEwNCx1PWFsZXNzaWFtb3R0YTIwMDYsdD1kMTA4ZDEyNmQ5NGQxMTM2LHM9MTQ3Mzk1MjczMTc2Mw%3D%3D&amp;output_type=image&amp;output_param=cGFnZT0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624" y="539477"/>
            <a:ext cx="8955555" cy="633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477344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it-IT" sz="4400" spc="-1" dirty="0">
                <a:solidFill>
                  <a:srgbClr val="CC00CC"/>
                </a:solidFill>
                <a:latin typeface="Arial"/>
              </a:rPr>
              <a:t>Giornata dedicata allo </a:t>
            </a:r>
            <a:r>
              <a:rPr lang="it-IT" sz="4400" spc="-1" dirty="0" smtClean="0">
                <a:solidFill>
                  <a:srgbClr val="CC00CC"/>
                </a:solidFill>
                <a:latin typeface="Arial"/>
              </a:rPr>
              <a:t>sport</a:t>
            </a:r>
          </a:p>
          <a:p>
            <a:pPr algn="ctr"/>
            <a:r>
              <a:rPr lang="it-IT" sz="2400" spc="-1" dirty="0" smtClean="0">
                <a:solidFill>
                  <a:srgbClr val="CC00CC"/>
                </a:solidFill>
                <a:latin typeface="Arial"/>
              </a:rPr>
              <a:t>14 Settembre 2016</a:t>
            </a:r>
            <a:endParaRPr sz="2400" dirty="0"/>
          </a:p>
        </p:txBody>
      </p:sp>
      <p:sp>
        <p:nvSpPr>
          <p:cNvPr id="44" name="TextShape 2"/>
          <p:cNvSpPr txBox="1"/>
          <p:nvPr/>
        </p:nvSpPr>
        <p:spPr>
          <a:xfrm>
            <a:off x="551880" y="173736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it-IT" sz="3200" spc="-1">
                <a:latin typeface="Arial"/>
              </a:rPr>
              <a:t> 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it-IT" sz="3200" spc="-1">
                <a:latin typeface="Arial"/>
              </a:rPr>
              <a:t> 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it-IT" sz="3200" spc="-1">
                <a:latin typeface="Arial"/>
              </a:rPr>
              <a:t>           </a:t>
            </a:r>
            <a:r>
              <a:rPr lang="it-IT" sz="3200" spc="-1">
                <a:solidFill>
                  <a:srgbClr val="B2B2B2"/>
                </a:solidFill>
                <a:latin typeface="Arial"/>
              </a:rPr>
              <a:t>Gli alunni della Scuola Primaria, 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it-IT" sz="3200" spc="-1">
                <a:solidFill>
                  <a:srgbClr val="B2B2B2"/>
                </a:solidFill>
                <a:latin typeface="Arial"/>
              </a:rPr>
              <a:t>                   suddivisi in squadre, 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it-IT" sz="3200" spc="-1">
                <a:solidFill>
                  <a:srgbClr val="B2B2B2"/>
                </a:solidFill>
                <a:latin typeface="Arial"/>
              </a:rPr>
              <a:t>         ruotano effettuando 6 sport diversi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 fill="freeze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3">
                                            <p:txEl>
                                              <p:pRg st="0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freeze">
                      <p:stCondLst>
                        <p:cond delay="indefinite"/>
                      </p:stCondLst>
                      <p:childTnLst>
                        <p:par>
                          <p:cTn id="9" fill="freeze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4">
                                            <p:txEl>
                                              <p:pRg st="2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4">
                                            <p:txEl>
                                              <p:pRg st="2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4">
                                            <p:txEl>
                                              <p:pRg st="2" end="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it-IT" sz="4400" spc="-1" dirty="0">
                <a:latin typeface="Arial"/>
              </a:rPr>
              <a:t>BASE 1 
ARCIERI</a:t>
            </a:r>
            <a:endParaRPr dirty="0"/>
          </a:p>
        </p:txBody>
      </p:sp>
      <p:sp>
        <p:nvSpPr>
          <p:cNvPr id="46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/>
          </a:p>
        </p:txBody>
      </p:sp>
      <p:pic>
        <p:nvPicPr>
          <p:cNvPr id="47" name="Immagine 46"/>
          <p:cNvPicPr/>
          <p:nvPr/>
        </p:nvPicPr>
        <p:blipFill>
          <a:blip r:embed="rId2" cstate="print"/>
          <a:stretch/>
        </p:blipFill>
        <p:spPr>
          <a:xfrm>
            <a:off x="817920" y="1613160"/>
            <a:ext cx="8048520" cy="5365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2050" name="Picture 2" descr="H:\foto sport\DSC_00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13731">
            <a:off x="359792" y="1246026"/>
            <a:ext cx="4590512" cy="267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foto sport\DSC_00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76536">
            <a:off x="5095248" y="1111464"/>
            <a:ext cx="4682625" cy="280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:\foto sport\DSC_00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50826">
            <a:off x="5118064" y="4067869"/>
            <a:ext cx="4392488" cy="292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:\foto sport\DSC_009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02093">
            <a:off x="575816" y="4064808"/>
            <a:ext cx="4397080" cy="293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513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4000" dirty="0" smtClean="0"/>
              <a:t>BASE 2</a:t>
            </a:r>
            <a:br>
              <a:rPr lang="it-IT" sz="4000" dirty="0" smtClean="0"/>
            </a:br>
            <a:r>
              <a:rPr lang="it-IT" sz="4000" dirty="0" smtClean="0"/>
              <a:t>PERCORSO</a:t>
            </a:r>
            <a:endParaRPr lang="it-IT" sz="40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098" name="Picture 2" descr="H:\foto sport\DSC_00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808" y="1523586"/>
            <a:ext cx="8604956" cy="573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0877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3208" y="251445"/>
            <a:ext cx="9071640" cy="1262160"/>
          </a:xfrm>
        </p:spPr>
        <p:txBody>
          <a:bodyPr/>
          <a:lstStyle/>
          <a:p>
            <a:r>
              <a:rPr lang="it-IT" sz="4000" dirty="0" smtClean="0">
                <a:solidFill>
                  <a:schemeClr val="accent4">
                    <a:lumMod val="75000"/>
                  </a:schemeClr>
                </a:solidFill>
              </a:rPr>
              <a:t>SALTI…… SLALOM….. PALLEGGI</a:t>
            </a:r>
            <a:endParaRPr lang="it-IT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122" name="Picture 2" descr="H:\foto sport\DSC_00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855918">
            <a:off x="-185815" y="2299992"/>
            <a:ext cx="4547597" cy="303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H:\foto sport\DSC_00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913251">
            <a:off x="2368514" y="2454225"/>
            <a:ext cx="5328592" cy="355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:\foto sport\DSC_00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583615">
            <a:off x="5536279" y="3150631"/>
            <a:ext cx="518457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583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3168" y="179437"/>
            <a:ext cx="9071640" cy="1262160"/>
          </a:xfrm>
        </p:spPr>
        <p:txBody>
          <a:bodyPr/>
          <a:lstStyle/>
          <a:p>
            <a:r>
              <a:rPr lang="it-IT" sz="2800" dirty="0" smtClean="0">
                <a:solidFill>
                  <a:schemeClr val="accent6">
                    <a:lumMod val="75000"/>
                  </a:schemeClr>
                </a:solidFill>
              </a:rPr>
              <a:t>BASE 3</a:t>
            </a:r>
            <a:br>
              <a:rPr lang="it-IT" sz="2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sz="2800" dirty="0" smtClean="0">
                <a:solidFill>
                  <a:schemeClr val="accent6">
                    <a:lumMod val="75000"/>
                  </a:schemeClr>
                </a:solidFill>
              </a:rPr>
              <a:t>JUDO…. IN PALESTRA….</a:t>
            </a:r>
            <a:endParaRPr lang="it-IT" sz="28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/>
          </p:nvPr>
        </p:nvSpPr>
        <p:spPr>
          <a:xfrm>
            <a:off x="719832" y="2123653"/>
            <a:ext cx="4175096" cy="1262160"/>
          </a:xfrm>
        </p:spPr>
        <p:txBody>
          <a:bodyPr/>
          <a:lstStyle/>
          <a:p>
            <a:pPr algn="ctr"/>
            <a:r>
              <a:rPr lang="it-IT" dirty="0" smtClean="0"/>
              <a:t>IL SALUTO</a:t>
            </a:r>
          </a:p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/>
          </p:nvPr>
        </p:nvSpPr>
        <p:spPr>
          <a:xfrm>
            <a:off x="935856" y="4965949"/>
            <a:ext cx="4104456" cy="1262160"/>
          </a:xfrm>
        </p:spPr>
        <p:txBody>
          <a:bodyPr/>
          <a:lstStyle/>
          <a:p>
            <a:pPr algn="ctr"/>
            <a:endParaRPr lang="it-IT" dirty="0" smtClean="0"/>
          </a:p>
          <a:p>
            <a:pPr algn="ctr"/>
            <a:r>
              <a:rPr lang="it-IT" dirty="0" smtClean="0"/>
              <a:t>LE MOSSE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6" name="Picture 2" descr="H:\foto sport\DSC_00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36325">
            <a:off x="5112319" y="1261592"/>
            <a:ext cx="4572261" cy="283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H:\foto sport\DSC_00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74944">
            <a:off x="5112320" y="4093905"/>
            <a:ext cx="4572262" cy="30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1868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000" y="141413"/>
            <a:ext cx="9071640" cy="1262160"/>
          </a:xfrm>
        </p:spPr>
        <p:txBody>
          <a:bodyPr/>
          <a:lstStyle/>
          <a:p>
            <a:pPr algn="ctr"/>
            <a:r>
              <a:rPr lang="it-IT" sz="4400" dirty="0" smtClean="0">
                <a:solidFill>
                  <a:schemeClr val="accent3">
                    <a:lumMod val="50000"/>
                  </a:schemeClr>
                </a:solidFill>
              </a:rPr>
              <a:t>BASE 4 </a:t>
            </a:r>
            <a:br>
              <a:rPr lang="it-IT" sz="4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it-IT" sz="4400" dirty="0" smtClean="0">
                <a:solidFill>
                  <a:schemeClr val="accent3">
                    <a:lumMod val="50000"/>
                  </a:schemeClr>
                </a:solidFill>
              </a:rPr>
              <a:t>YOGA</a:t>
            </a:r>
            <a:endParaRPr lang="it-IT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170" name="Picture 2" descr="H:\foto sport\DSC_0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832" y="1547589"/>
            <a:ext cx="8712968" cy="580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739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63</Words>
  <Application>Microsoft Office PowerPoint</Application>
  <PresentationFormat>Personalizzato</PresentationFormat>
  <Paragraphs>34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Office Theme</vt:lpstr>
      <vt:lpstr>Diapositiva 1</vt:lpstr>
      <vt:lpstr>Diapositiva 2</vt:lpstr>
      <vt:lpstr>Diapositiva 3</vt:lpstr>
      <vt:lpstr>Diapositiva 4</vt:lpstr>
      <vt:lpstr>Diapositiva 5</vt:lpstr>
      <vt:lpstr>BASE 2 PERCORSO</vt:lpstr>
      <vt:lpstr>SALTI…… SLALOM….. PALLEGGI</vt:lpstr>
      <vt:lpstr>BASE 3 JUDO…. IN PALESTRA….</vt:lpstr>
      <vt:lpstr>BASE 4  YOGA</vt:lpstr>
      <vt:lpstr>LA PICCOLA PIETRA</vt:lpstr>
      <vt:lpstr>BASE  5 DANZA</vt:lpstr>
      <vt:lpstr>BASE 6 RILASSAMENTO</vt:lpstr>
      <vt:lpstr>GRAZIE A TUTTI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Alessia Motta</dc:creator>
  <cp:lastModifiedBy>docente</cp:lastModifiedBy>
  <cp:revision>15</cp:revision>
  <dcterms:created xsi:type="dcterms:W3CDTF">2016-09-15T11:21:17Z</dcterms:created>
  <dcterms:modified xsi:type="dcterms:W3CDTF">2016-09-22T06:05:24Z</dcterms:modified>
  <dc:language>it-IT</dc:language>
</cp:coreProperties>
</file>