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52" y="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Fai clic per modificare il formato delle note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79600" cy="5335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277880" y="0"/>
            <a:ext cx="3279960" cy="5335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0" y="10156680"/>
            <a:ext cx="3279600" cy="53352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4277880" y="10156680"/>
            <a:ext cx="3279960" cy="5335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1877C47-DA6E-4C85-BB1E-25F7A66807CF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‹N›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73D8E07C-57BA-4FE7-9A49-43EAC0063C5B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1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74BD38-539C-476D-97B8-E1259F3A3072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10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B515056-91A9-4B02-908D-25163DC0E0CB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11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66D9B9E8-18C5-4623-ACB9-89EC2C976569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12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EE32EEC-E7DB-49ED-A90D-D2B189D63869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13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0C51BFB-9AAD-406A-A6A9-DFA85D11DC90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14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E69D6056-90F3-474A-B6DF-4DE5C93195C3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15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018C3A62-8568-4203-8AE2-8E72528D3F4C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16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4D0B768C-04F0-4384-91E3-26AEEC9CB009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17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CB8AE47F-AED0-4E6A-95AB-6FF282A1C413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18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371A340-71F9-4C14-80EC-F279437FEC78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19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EAA2D06A-36B6-45E9-B94C-A82CE8BD5A17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2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4627E73-0593-47D7-BFE6-3CDF9701CA0E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20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F50270D-CDCD-47E5-A00A-0B74CAF8A966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21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4677E992-64CE-4CC1-93C3-AFC9E17868F9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22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F218203-46F8-41AC-99CC-DFE13B0B313E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3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Segnaposto not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AFE1936-FA5B-46B6-9EB0-E849D9992B65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4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AFD2B809-C925-4F26-BD44-51208A1B60A3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5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93AE23A2-FF50-492E-A32F-A0C8FAD1CDF4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6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091D6182-5074-4391-A81C-372CB2D2D685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7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C633867-C9E4-4474-BA6C-949FFBCD8BED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8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B6F0385-CED0-4602-AEFC-EE56AD0CD17E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9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48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6948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84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0520" y="1768320"/>
            <a:ext cx="442584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0520" y="4057920"/>
            <a:ext cx="442584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584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48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48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magine 36"/>
          <p:cNvPicPr/>
          <p:nvPr/>
        </p:nvPicPr>
        <p:blipFill>
          <a:blip r:embed="rId2"/>
          <a:stretch/>
        </p:blipFill>
        <p:spPr>
          <a:xfrm>
            <a:off x="2290680" y="1768320"/>
            <a:ext cx="5493600" cy="438336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2290680" y="1768320"/>
            <a:ext cx="5493600" cy="438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2920" y="1768320"/>
            <a:ext cx="906948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48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84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0520" y="1768320"/>
            <a:ext cx="442584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69480" cy="584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84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584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0520" y="1768320"/>
            <a:ext cx="442584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840" cy="438336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0520" y="1768320"/>
            <a:ext cx="442584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0520" y="4057920"/>
            <a:ext cx="442584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84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0520" y="1768320"/>
            <a:ext cx="442584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69480" cy="2090520"/>
          </a:xfrm>
          <a:prstGeom prst="rect">
            <a:avLst/>
          </a:prstGeom>
        </p:spPr>
        <p:txBody>
          <a:bodyPr lIns="0" tIns="2844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480" cy="4383360"/>
          </a:xfrm>
          <a:prstGeom prst="rect">
            <a:avLst/>
          </a:prstGeom>
        </p:spPr>
        <p:txBody>
          <a:bodyPr lIns="0" tIns="28440" rIns="0" bIns="0"/>
          <a:lstStyle/>
          <a:p>
            <a:pPr marL="342720" indent="-342720">
              <a:buClr>
                <a:srgbClr val="000000"/>
              </a:buClr>
              <a:buFont typeface="Times New Roman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742680" lvl="1" indent="-285480">
              <a:buClr>
                <a:srgbClr val="000000"/>
              </a:buClr>
              <a:buFont typeface="Times New Roman"/>
              <a:buChar char="–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2920" y="6886440"/>
            <a:ext cx="2346120" cy="5191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920" cy="5191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6480" cy="519120"/>
          </a:xfrm>
          <a:prstGeom prst="rect">
            <a:avLst/>
          </a:prstGeom>
        </p:spPr>
        <p:txBody>
          <a:bodyPr lIns="0" tIns="0" rIns="0" bIns="0"/>
          <a:lstStyle/>
          <a:p>
            <a:fld id="{6030FA3C-5426-49F6-BD65-41213CB5E763}" type="slidenum"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‹N›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2920" y="2681280"/>
            <a:ext cx="6551640" cy="4361040"/>
          </a:xfrm>
          <a:prstGeom prst="rect">
            <a:avLst/>
          </a:prstGeom>
          <a:noFill/>
          <a:ln>
            <a:noFill/>
          </a:ln>
        </p:spPr>
        <p:txBody>
          <a:bodyPr lIns="0" tIns="24840" rIns="0" bIns="0" anchor="ctr"/>
          <a:lstStyle/>
          <a:p>
            <a:pPr algn="ctr"/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Gli alunni delle classi 2^A e B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della Scuola Primaria di Casnigo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 danno alcuni consigli su come comportarvi per evitare pericoli a scuola...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Picture 2"/>
          <p:cNvPicPr/>
          <p:nvPr/>
        </p:nvPicPr>
        <p:blipFill>
          <a:blip r:embed="rId3"/>
          <a:stretch/>
        </p:blipFill>
        <p:spPr>
          <a:xfrm>
            <a:off x="3312000" y="288360"/>
            <a:ext cx="2591640" cy="259164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6912000" y="576360"/>
            <a:ext cx="2952720" cy="273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D320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 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NOVEMBRE  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2019</a:t>
            </a:r>
          </a:p>
        </p:txBody>
      </p:sp>
      <p:pic>
        <p:nvPicPr>
          <p:cNvPr id="48" name="Picture 4"/>
          <p:cNvPicPr/>
          <p:nvPr/>
        </p:nvPicPr>
        <p:blipFill>
          <a:blip r:embed="rId4"/>
          <a:stretch/>
        </p:blipFill>
        <p:spPr>
          <a:xfrm rot="1020000">
            <a:off x="6131520" y="3650400"/>
            <a:ext cx="3035160" cy="1517760"/>
          </a:xfrm>
          <a:prstGeom prst="rect">
            <a:avLst/>
          </a:prstGeom>
          <a:ln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3245400" y="2881800"/>
            <a:ext cx="3600000" cy="1800360"/>
          </a:xfrm>
          <a:custGeom>
            <a:avLst/>
            <a:gdLst/>
            <a:ahLst/>
            <a:cxnLst/>
            <a:rect l="0" t="0" r="r" b="b"/>
            <a:pathLst>
              <a:path w="10002" h="1">
                <a:moveTo>
                  <a:pt x="0" y="0"/>
                </a:moveTo>
                <a:lnTo>
                  <a:pt x="10001" y="0"/>
                </a:lnTo>
              </a:path>
              <a:path w="10002" h="1">
                <a:moveTo>
                  <a:pt x="0" y="0"/>
                </a:moveTo>
                <a:lnTo>
                  <a:pt x="10001" y="0"/>
                </a:lnTo>
              </a:path>
            </a:pathLst>
          </a:custGeom>
          <a:solidFill>
            <a:srgbClr val="800000"/>
          </a:solidFill>
          <a:ln w="9360">
            <a:noFill/>
          </a:ln>
          <a:effectLst>
            <a:outerShdw dist="1440000" dir="10800000">
              <a:srgbClr val="FF808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TextShape 4"/>
          <p:cNvSpPr txBox="1"/>
          <p:nvPr/>
        </p:nvSpPr>
        <p:spPr>
          <a:xfrm>
            <a:off x="576000" y="3185640"/>
            <a:ext cx="4912920" cy="167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PRUDENTI…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 CONTENTI!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"/>
          <p:cNvPicPr/>
          <p:nvPr/>
        </p:nvPicPr>
        <p:blipFill>
          <a:blip r:embed="rId3"/>
          <a:stretch/>
        </p:blipFill>
        <p:spPr>
          <a:xfrm rot="16140000">
            <a:off x="-237600" y="1825200"/>
            <a:ext cx="5844960" cy="438480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287280" y="287279"/>
            <a:ext cx="4538718" cy="1920922"/>
          </a:xfrm>
          <a:custGeom>
            <a:avLst/>
            <a:gdLst/>
            <a:ahLst/>
            <a:cxnLst/>
            <a:rect l="0" t="0" r="r" b="b"/>
            <a:pathLst>
              <a:path w="9599" h="7408">
                <a:moveTo>
                  <a:pt x="4043" y="3778"/>
                </a:moveTo>
                <a:lnTo>
                  <a:pt x="3808" y="3761"/>
                </a:lnTo>
                <a:lnTo>
                  <a:pt x="3575" y="3739"/>
                </a:lnTo>
                <a:lnTo>
                  <a:pt x="3345" y="3713"/>
                </a:lnTo>
                <a:lnTo>
                  <a:pt x="3119" y="3682"/>
                </a:lnTo>
                <a:lnTo>
                  <a:pt x="2897" y="3646"/>
                </a:lnTo>
                <a:lnTo>
                  <a:pt x="2679" y="3607"/>
                </a:lnTo>
                <a:lnTo>
                  <a:pt x="2467" y="3563"/>
                </a:lnTo>
                <a:lnTo>
                  <a:pt x="2261" y="3515"/>
                </a:lnTo>
                <a:lnTo>
                  <a:pt x="2061" y="3462"/>
                </a:lnTo>
                <a:lnTo>
                  <a:pt x="1868" y="3406"/>
                </a:lnTo>
                <a:lnTo>
                  <a:pt x="1682" y="3347"/>
                </a:lnTo>
                <a:lnTo>
                  <a:pt x="1504" y="3283"/>
                </a:lnTo>
                <a:lnTo>
                  <a:pt x="1334" y="3217"/>
                </a:lnTo>
                <a:lnTo>
                  <a:pt x="1173" y="3147"/>
                </a:lnTo>
                <a:lnTo>
                  <a:pt x="1021" y="3073"/>
                </a:lnTo>
                <a:lnTo>
                  <a:pt x="878" y="2997"/>
                </a:lnTo>
                <a:lnTo>
                  <a:pt x="745" y="2919"/>
                </a:lnTo>
                <a:lnTo>
                  <a:pt x="622" y="2837"/>
                </a:lnTo>
                <a:lnTo>
                  <a:pt x="509" y="2754"/>
                </a:lnTo>
                <a:lnTo>
                  <a:pt x="407" y="2668"/>
                </a:lnTo>
                <a:lnTo>
                  <a:pt x="316" y="2580"/>
                </a:lnTo>
                <a:lnTo>
                  <a:pt x="236" y="2491"/>
                </a:lnTo>
                <a:lnTo>
                  <a:pt x="167" y="2400"/>
                </a:lnTo>
                <a:lnTo>
                  <a:pt x="110" y="2308"/>
                </a:lnTo>
                <a:lnTo>
                  <a:pt x="65" y="2215"/>
                </a:lnTo>
                <a:lnTo>
                  <a:pt x="31" y="2121"/>
                </a:lnTo>
                <a:lnTo>
                  <a:pt x="10" y="2027"/>
                </a:lnTo>
                <a:lnTo>
                  <a:pt x="0" y="1932"/>
                </a:lnTo>
                <a:lnTo>
                  <a:pt x="2" y="1837"/>
                </a:lnTo>
                <a:lnTo>
                  <a:pt x="16" y="1743"/>
                </a:lnTo>
                <a:lnTo>
                  <a:pt x="42" y="1648"/>
                </a:lnTo>
                <a:lnTo>
                  <a:pt x="79" y="1555"/>
                </a:lnTo>
                <a:lnTo>
                  <a:pt x="129" y="1462"/>
                </a:lnTo>
                <a:lnTo>
                  <a:pt x="190" y="1371"/>
                </a:lnTo>
                <a:lnTo>
                  <a:pt x="262" y="1280"/>
                </a:lnTo>
                <a:lnTo>
                  <a:pt x="346" y="1191"/>
                </a:lnTo>
                <a:lnTo>
                  <a:pt x="441" y="1104"/>
                </a:lnTo>
                <a:lnTo>
                  <a:pt x="546" y="1019"/>
                </a:lnTo>
                <a:lnTo>
                  <a:pt x="663" y="936"/>
                </a:lnTo>
                <a:lnTo>
                  <a:pt x="789" y="856"/>
                </a:lnTo>
                <a:lnTo>
                  <a:pt x="926" y="778"/>
                </a:lnTo>
                <a:lnTo>
                  <a:pt x="1072" y="703"/>
                </a:lnTo>
                <a:lnTo>
                  <a:pt x="1227" y="631"/>
                </a:lnTo>
                <a:lnTo>
                  <a:pt x="1392" y="562"/>
                </a:lnTo>
                <a:lnTo>
                  <a:pt x="1564" y="496"/>
                </a:lnTo>
                <a:lnTo>
                  <a:pt x="1745" y="434"/>
                </a:lnTo>
                <a:lnTo>
                  <a:pt x="1934" y="376"/>
                </a:lnTo>
                <a:lnTo>
                  <a:pt x="2129" y="321"/>
                </a:lnTo>
                <a:lnTo>
                  <a:pt x="2331" y="270"/>
                </a:lnTo>
                <a:lnTo>
                  <a:pt x="2539" y="224"/>
                </a:lnTo>
                <a:lnTo>
                  <a:pt x="2753" y="181"/>
                </a:lnTo>
                <a:lnTo>
                  <a:pt x="2972" y="143"/>
                </a:lnTo>
                <a:lnTo>
                  <a:pt x="3196" y="109"/>
                </a:lnTo>
                <a:lnTo>
                  <a:pt x="3423" y="80"/>
                </a:lnTo>
                <a:lnTo>
                  <a:pt x="3654" y="55"/>
                </a:lnTo>
                <a:lnTo>
                  <a:pt x="3888" y="35"/>
                </a:lnTo>
                <a:lnTo>
                  <a:pt x="4124" y="19"/>
                </a:lnTo>
                <a:lnTo>
                  <a:pt x="4362" y="8"/>
                </a:lnTo>
                <a:lnTo>
                  <a:pt x="4601" y="2"/>
                </a:lnTo>
                <a:lnTo>
                  <a:pt x="4840" y="0"/>
                </a:lnTo>
                <a:lnTo>
                  <a:pt x="5079" y="3"/>
                </a:lnTo>
                <a:lnTo>
                  <a:pt x="5318" y="11"/>
                </a:lnTo>
                <a:lnTo>
                  <a:pt x="5555" y="24"/>
                </a:lnTo>
                <a:lnTo>
                  <a:pt x="5790" y="41"/>
                </a:lnTo>
                <a:lnTo>
                  <a:pt x="6023" y="63"/>
                </a:lnTo>
                <a:lnTo>
                  <a:pt x="6253" y="89"/>
                </a:lnTo>
                <a:lnTo>
                  <a:pt x="6479" y="120"/>
                </a:lnTo>
                <a:lnTo>
                  <a:pt x="6701" y="156"/>
                </a:lnTo>
                <a:lnTo>
                  <a:pt x="6918" y="195"/>
                </a:lnTo>
                <a:lnTo>
                  <a:pt x="7130" y="239"/>
                </a:lnTo>
                <a:lnTo>
                  <a:pt x="7337" y="287"/>
                </a:lnTo>
                <a:lnTo>
                  <a:pt x="7537" y="339"/>
                </a:lnTo>
                <a:lnTo>
                  <a:pt x="7730" y="395"/>
                </a:lnTo>
                <a:lnTo>
                  <a:pt x="7916" y="455"/>
                </a:lnTo>
                <a:lnTo>
                  <a:pt x="8094" y="519"/>
                </a:lnTo>
                <a:lnTo>
                  <a:pt x="8264" y="585"/>
                </a:lnTo>
                <a:lnTo>
                  <a:pt x="8425" y="655"/>
                </a:lnTo>
                <a:lnTo>
                  <a:pt x="8577" y="728"/>
                </a:lnTo>
                <a:lnTo>
                  <a:pt x="8720" y="804"/>
                </a:lnTo>
                <a:lnTo>
                  <a:pt x="8853" y="883"/>
                </a:lnTo>
                <a:lnTo>
                  <a:pt x="8976" y="965"/>
                </a:lnTo>
                <a:lnTo>
                  <a:pt x="9089" y="1048"/>
                </a:lnTo>
                <a:lnTo>
                  <a:pt x="9191" y="1134"/>
                </a:lnTo>
                <a:lnTo>
                  <a:pt x="9282" y="1222"/>
                </a:lnTo>
                <a:lnTo>
                  <a:pt x="9362" y="1311"/>
                </a:lnTo>
                <a:lnTo>
                  <a:pt x="9430" y="1402"/>
                </a:lnTo>
                <a:lnTo>
                  <a:pt x="9488" y="1494"/>
                </a:lnTo>
                <a:lnTo>
                  <a:pt x="9533" y="1587"/>
                </a:lnTo>
                <a:lnTo>
                  <a:pt x="9567" y="1681"/>
                </a:lnTo>
                <a:lnTo>
                  <a:pt x="9588" y="1775"/>
                </a:lnTo>
                <a:lnTo>
                  <a:pt x="9598" y="1870"/>
                </a:lnTo>
                <a:lnTo>
                  <a:pt x="9596" y="1965"/>
                </a:lnTo>
                <a:lnTo>
                  <a:pt x="9582" y="2059"/>
                </a:lnTo>
                <a:lnTo>
                  <a:pt x="9557" y="2153"/>
                </a:lnTo>
                <a:lnTo>
                  <a:pt x="9519" y="2247"/>
                </a:lnTo>
                <a:lnTo>
                  <a:pt x="9469" y="2340"/>
                </a:lnTo>
                <a:lnTo>
                  <a:pt x="9408" y="2431"/>
                </a:lnTo>
                <a:lnTo>
                  <a:pt x="9336" y="2522"/>
                </a:lnTo>
                <a:lnTo>
                  <a:pt x="9252" y="2611"/>
                </a:lnTo>
                <a:lnTo>
                  <a:pt x="9157" y="2698"/>
                </a:lnTo>
                <a:lnTo>
                  <a:pt x="9052" y="2783"/>
                </a:lnTo>
                <a:lnTo>
                  <a:pt x="8935" y="2865"/>
                </a:lnTo>
                <a:lnTo>
                  <a:pt x="8809" y="2946"/>
                </a:lnTo>
                <a:lnTo>
                  <a:pt x="8672" y="3024"/>
                </a:lnTo>
                <a:lnTo>
                  <a:pt x="8526" y="3099"/>
                </a:lnTo>
                <a:lnTo>
                  <a:pt x="8371" y="3171"/>
                </a:lnTo>
                <a:lnTo>
                  <a:pt x="8207" y="3240"/>
                </a:lnTo>
                <a:lnTo>
                  <a:pt x="8034" y="3305"/>
                </a:lnTo>
                <a:lnTo>
                  <a:pt x="7853" y="3368"/>
                </a:lnTo>
                <a:lnTo>
                  <a:pt x="7665" y="3426"/>
                </a:lnTo>
                <a:lnTo>
                  <a:pt x="7469" y="3481"/>
                </a:lnTo>
                <a:lnTo>
                  <a:pt x="7267" y="3531"/>
                </a:lnTo>
                <a:lnTo>
                  <a:pt x="7059" y="3578"/>
                </a:lnTo>
                <a:lnTo>
                  <a:pt x="6845" y="3621"/>
                </a:lnTo>
                <a:lnTo>
                  <a:pt x="6626" y="3659"/>
                </a:lnTo>
                <a:lnTo>
                  <a:pt x="6402" y="3693"/>
                </a:lnTo>
                <a:lnTo>
                  <a:pt x="6175" y="3722"/>
                </a:lnTo>
                <a:lnTo>
                  <a:pt x="5944" y="3747"/>
                </a:lnTo>
                <a:lnTo>
                  <a:pt x="5710" y="3767"/>
                </a:lnTo>
                <a:lnTo>
                  <a:pt x="5026" y="7407"/>
                </a:lnTo>
                <a:lnTo>
                  <a:pt x="4043" y="3778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3"/>
          <p:cNvPicPr/>
          <p:nvPr/>
        </p:nvPicPr>
        <p:blipFill>
          <a:blip r:embed="rId4"/>
          <a:stretch/>
        </p:blipFill>
        <p:spPr>
          <a:xfrm>
            <a:off x="4392720" y="2911320"/>
            <a:ext cx="5497560" cy="412452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6048360" y="993755"/>
            <a:ext cx="4032265" cy="2357453"/>
          </a:xfrm>
          <a:custGeom>
            <a:avLst/>
            <a:gdLst/>
            <a:ahLst/>
            <a:cxnLst/>
            <a:rect l="0" t="0" r="r" b="b"/>
            <a:pathLst>
              <a:path w="10003" h="7810">
                <a:moveTo>
                  <a:pt x="4065" y="4363"/>
                </a:moveTo>
                <a:lnTo>
                  <a:pt x="3821" y="4340"/>
                </a:lnTo>
                <a:lnTo>
                  <a:pt x="3580" y="4311"/>
                </a:lnTo>
                <a:lnTo>
                  <a:pt x="3343" y="4278"/>
                </a:lnTo>
                <a:lnTo>
                  <a:pt x="3110" y="4239"/>
                </a:lnTo>
                <a:lnTo>
                  <a:pt x="2882" y="4195"/>
                </a:lnTo>
                <a:lnTo>
                  <a:pt x="2659" y="4146"/>
                </a:lnTo>
                <a:lnTo>
                  <a:pt x="2441" y="4092"/>
                </a:lnTo>
                <a:lnTo>
                  <a:pt x="2230" y="4033"/>
                </a:lnTo>
                <a:lnTo>
                  <a:pt x="2026" y="3970"/>
                </a:lnTo>
                <a:lnTo>
                  <a:pt x="1829" y="3903"/>
                </a:lnTo>
                <a:lnTo>
                  <a:pt x="1641" y="3831"/>
                </a:lnTo>
                <a:lnTo>
                  <a:pt x="1460" y="3755"/>
                </a:lnTo>
                <a:lnTo>
                  <a:pt x="1289" y="3676"/>
                </a:lnTo>
                <a:lnTo>
                  <a:pt x="1126" y="3592"/>
                </a:lnTo>
                <a:lnTo>
                  <a:pt x="973" y="3506"/>
                </a:lnTo>
                <a:lnTo>
                  <a:pt x="831" y="3416"/>
                </a:lnTo>
                <a:lnTo>
                  <a:pt x="698" y="3323"/>
                </a:lnTo>
                <a:lnTo>
                  <a:pt x="577" y="3227"/>
                </a:lnTo>
                <a:lnTo>
                  <a:pt x="466" y="3129"/>
                </a:lnTo>
                <a:lnTo>
                  <a:pt x="366" y="3028"/>
                </a:lnTo>
                <a:lnTo>
                  <a:pt x="279" y="2925"/>
                </a:lnTo>
                <a:lnTo>
                  <a:pt x="202" y="2821"/>
                </a:lnTo>
                <a:lnTo>
                  <a:pt x="138" y="2715"/>
                </a:lnTo>
                <a:lnTo>
                  <a:pt x="86" y="2607"/>
                </a:lnTo>
                <a:lnTo>
                  <a:pt x="46" y="2499"/>
                </a:lnTo>
                <a:lnTo>
                  <a:pt x="18" y="2390"/>
                </a:lnTo>
                <a:lnTo>
                  <a:pt x="3" y="2280"/>
                </a:lnTo>
                <a:lnTo>
                  <a:pt x="0" y="2171"/>
                </a:lnTo>
                <a:lnTo>
                  <a:pt x="10" y="2061"/>
                </a:lnTo>
                <a:lnTo>
                  <a:pt x="32" y="1952"/>
                </a:lnTo>
                <a:lnTo>
                  <a:pt x="67" y="1843"/>
                </a:lnTo>
                <a:lnTo>
                  <a:pt x="113" y="1735"/>
                </a:lnTo>
                <a:lnTo>
                  <a:pt x="172" y="1629"/>
                </a:lnTo>
                <a:lnTo>
                  <a:pt x="243" y="1523"/>
                </a:lnTo>
                <a:lnTo>
                  <a:pt x="326" y="1420"/>
                </a:lnTo>
                <a:lnTo>
                  <a:pt x="420" y="1318"/>
                </a:lnTo>
                <a:lnTo>
                  <a:pt x="526" y="1219"/>
                </a:lnTo>
                <a:lnTo>
                  <a:pt x="642" y="1122"/>
                </a:lnTo>
                <a:lnTo>
                  <a:pt x="770" y="1028"/>
                </a:lnTo>
                <a:lnTo>
                  <a:pt x="908" y="936"/>
                </a:lnTo>
                <a:lnTo>
                  <a:pt x="1057" y="848"/>
                </a:lnTo>
                <a:lnTo>
                  <a:pt x="1215" y="763"/>
                </a:lnTo>
                <a:lnTo>
                  <a:pt x="1382" y="682"/>
                </a:lnTo>
                <a:lnTo>
                  <a:pt x="1559" y="604"/>
                </a:lnTo>
                <a:lnTo>
                  <a:pt x="1744" y="531"/>
                </a:lnTo>
                <a:lnTo>
                  <a:pt x="1937" y="461"/>
                </a:lnTo>
                <a:lnTo>
                  <a:pt x="2138" y="396"/>
                </a:lnTo>
                <a:lnTo>
                  <a:pt x="2346" y="336"/>
                </a:lnTo>
                <a:lnTo>
                  <a:pt x="2560" y="280"/>
                </a:lnTo>
                <a:lnTo>
                  <a:pt x="2781" y="229"/>
                </a:lnTo>
                <a:lnTo>
                  <a:pt x="3007" y="182"/>
                </a:lnTo>
                <a:lnTo>
                  <a:pt x="3238" y="141"/>
                </a:lnTo>
                <a:lnTo>
                  <a:pt x="3474" y="105"/>
                </a:lnTo>
                <a:lnTo>
                  <a:pt x="3713" y="74"/>
                </a:lnTo>
                <a:lnTo>
                  <a:pt x="3955" y="49"/>
                </a:lnTo>
                <a:lnTo>
                  <a:pt x="4201" y="28"/>
                </a:lnTo>
                <a:lnTo>
                  <a:pt x="4448" y="14"/>
                </a:lnTo>
                <a:lnTo>
                  <a:pt x="4696" y="4"/>
                </a:lnTo>
                <a:lnTo>
                  <a:pt x="4945" y="0"/>
                </a:lnTo>
                <a:lnTo>
                  <a:pt x="5195" y="2"/>
                </a:lnTo>
                <a:lnTo>
                  <a:pt x="5443" y="9"/>
                </a:lnTo>
                <a:lnTo>
                  <a:pt x="5691" y="21"/>
                </a:lnTo>
                <a:lnTo>
                  <a:pt x="5937" y="39"/>
                </a:lnTo>
                <a:lnTo>
                  <a:pt x="6181" y="62"/>
                </a:lnTo>
                <a:lnTo>
                  <a:pt x="6422" y="91"/>
                </a:lnTo>
                <a:lnTo>
                  <a:pt x="6659" y="124"/>
                </a:lnTo>
                <a:lnTo>
                  <a:pt x="6892" y="163"/>
                </a:lnTo>
                <a:lnTo>
                  <a:pt x="7121" y="207"/>
                </a:lnTo>
                <a:lnTo>
                  <a:pt x="7344" y="256"/>
                </a:lnTo>
                <a:lnTo>
                  <a:pt x="7561" y="310"/>
                </a:lnTo>
                <a:lnTo>
                  <a:pt x="7772" y="369"/>
                </a:lnTo>
                <a:lnTo>
                  <a:pt x="7976" y="432"/>
                </a:lnTo>
                <a:lnTo>
                  <a:pt x="8173" y="499"/>
                </a:lnTo>
                <a:lnTo>
                  <a:pt x="8362" y="571"/>
                </a:lnTo>
                <a:lnTo>
                  <a:pt x="8542" y="647"/>
                </a:lnTo>
                <a:lnTo>
                  <a:pt x="8714" y="726"/>
                </a:lnTo>
                <a:lnTo>
                  <a:pt x="8876" y="810"/>
                </a:lnTo>
                <a:lnTo>
                  <a:pt x="9029" y="896"/>
                </a:lnTo>
                <a:lnTo>
                  <a:pt x="9172" y="986"/>
                </a:lnTo>
                <a:lnTo>
                  <a:pt x="9304" y="1079"/>
                </a:lnTo>
                <a:lnTo>
                  <a:pt x="9426" y="1175"/>
                </a:lnTo>
                <a:lnTo>
                  <a:pt x="9536" y="1273"/>
                </a:lnTo>
                <a:lnTo>
                  <a:pt x="9636" y="1374"/>
                </a:lnTo>
                <a:lnTo>
                  <a:pt x="9724" y="1477"/>
                </a:lnTo>
                <a:lnTo>
                  <a:pt x="9800" y="1581"/>
                </a:lnTo>
                <a:lnTo>
                  <a:pt x="9864" y="1687"/>
                </a:lnTo>
                <a:lnTo>
                  <a:pt x="9916" y="1795"/>
                </a:lnTo>
                <a:lnTo>
                  <a:pt x="9956" y="1903"/>
                </a:lnTo>
                <a:lnTo>
                  <a:pt x="9984" y="2012"/>
                </a:lnTo>
                <a:lnTo>
                  <a:pt x="9999" y="2122"/>
                </a:lnTo>
                <a:lnTo>
                  <a:pt x="10002" y="2231"/>
                </a:lnTo>
                <a:lnTo>
                  <a:pt x="9992" y="2341"/>
                </a:lnTo>
                <a:lnTo>
                  <a:pt x="9970" y="2450"/>
                </a:lnTo>
                <a:lnTo>
                  <a:pt x="9935" y="2559"/>
                </a:lnTo>
                <a:lnTo>
                  <a:pt x="9889" y="2667"/>
                </a:lnTo>
                <a:lnTo>
                  <a:pt x="9830" y="2774"/>
                </a:lnTo>
                <a:lnTo>
                  <a:pt x="9759" y="2879"/>
                </a:lnTo>
                <a:lnTo>
                  <a:pt x="9676" y="2982"/>
                </a:lnTo>
                <a:lnTo>
                  <a:pt x="9582" y="3084"/>
                </a:lnTo>
                <a:lnTo>
                  <a:pt x="9476" y="3183"/>
                </a:lnTo>
                <a:lnTo>
                  <a:pt x="9360" y="3280"/>
                </a:lnTo>
                <a:lnTo>
                  <a:pt x="9232" y="3375"/>
                </a:lnTo>
                <a:lnTo>
                  <a:pt x="9094" y="3466"/>
                </a:lnTo>
                <a:lnTo>
                  <a:pt x="8945" y="3554"/>
                </a:lnTo>
                <a:lnTo>
                  <a:pt x="8787" y="3639"/>
                </a:lnTo>
                <a:lnTo>
                  <a:pt x="8620" y="3720"/>
                </a:lnTo>
                <a:lnTo>
                  <a:pt x="8443" y="3798"/>
                </a:lnTo>
                <a:lnTo>
                  <a:pt x="8258" y="3871"/>
                </a:lnTo>
                <a:lnTo>
                  <a:pt x="8065" y="3941"/>
                </a:lnTo>
                <a:lnTo>
                  <a:pt x="7864" y="4006"/>
                </a:lnTo>
                <a:lnTo>
                  <a:pt x="7656" y="4066"/>
                </a:lnTo>
                <a:lnTo>
                  <a:pt x="7441" y="4122"/>
                </a:lnTo>
                <a:lnTo>
                  <a:pt x="7221" y="4173"/>
                </a:lnTo>
                <a:lnTo>
                  <a:pt x="6995" y="4220"/>
                </a:lnTo>
                <a:lnTo>
                  <a:pt x="6764" y="4261"/>
                </a:lnTo>
                <a:lnTo>
                  <a:pt x="6528" y="4297"/>
                </a:lnTo>
                <a:lnTo>
                  <a:pt x="6289" y="4328"/>
                </a:lnTo>
                <a:lnTo>
                  <a:pt x="6046" y="4353"/>
                </a:lnTo>
                <a:lnTo>
                  <a:pt x="5801" y="4374"/>
                </a:lnTo>
                <a:lnTo>
                  <a:pt x="4826" y="7809"/>
                </a:lnTo>
                <a:lnTo>
                  <a:pt x="4065" y="4363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4968720" y="576360"/>
            <a:ext cx="648000" cy="57600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Rettangolo 6"/>
          <p:cNvSpPr/>
          <p:nvPr/>
        </p:nvSpPr>
        <p:spPr>
          <a:xfrm>
            <a:off x="539717" y="350813"/>
            <a:ext cx="4286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MEGLIO NON AVVICINARE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 FORBICI A OCCHI, NASO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BOCCA…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97502" y="1208069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...NÈ LE MATITE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 LE PENNE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AGLI OCCHI DEI COMPAGNI!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"/>
          <p:cNvPicPr/>
          <p:nvPr/>
        </p:nvPicPr>
        <p:blipFill>
          <a:blip r:embed="rId3"/>
          <a:stretch/>
        </p:blipFill>
        <p:spPr>
          <a:xfrm>
            <a:off x="685800" y="2233440"/>
            <a:ext cx="3849840" cy="5132520"/>
          </a:xfrm>
          <a:prstGeom prst="rect">
            <a:avLst/>
          </a:prstGeom>
          <a:ln>
            <a:noFill/>
          </a:ln>
        </p:spPr>
      </p:pic>
      <p:pic>
        <p:nvPicPr>
          <p:cNvPr id="92" name="Picture 2"/>
          <p:cNvPicPr/>
          <p:nvPr/>
        </p:nvPicPr>
        <p:blipFill>
          <a:blip r:embed="rId4"/>
          <a:stretch/>
        </p:blipFill>
        <p:spPr>
          <a:xfrm>
            <a:off x="5241960" y="585720"/>
            <a:ext cx="4105080" cy="547380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0" y="71279"/>
            <a:ext cx="4754560" cy="2922739"/>
          </a:xfrm>
          <a:custGeom>
            <a:avLst/>
            <a:gdLst/>
            <a:ahLst/>
            <a:cxnLst/>
            <a:rect l="0" t="0" r="r" b="b"/>
            <a:pathLst>
              <a:path w="12401" h="8695">
                <a:moveTo>
                  <a:pt x="5034" y="5748"/>
                </a:moveTo>
                <a:lnTo>
                  <a:pt x="4884" y="5734"/>
                </a:lnTo>
                <a:lnTo>
                  <a:pt x="4734" y="5718"/>
                </a:lnTo>
                <a:lnTo>
                  <a:pt x="4586" y="5700"/>
                </a:lnTo>
                <a:lnTo>
                  <a:pt x="4438" y="5680"/>
                </a:lnTo>
                <a:lnTo>
                  <a:pt x="4292" y="5659"/>
                </a:lnTo>
                <a:lnTo>
                  <a:pt x="4147" y="5636"/>
                </a:lnTo>
                <a:lnTo>
                  <a:pt x="4003" y="5612"/>
                </a:lnTo>
                <a:lnTo>
                  <a:pt x="3860" y="5586"/>
                </a:lnTo>
                <a:lnTo>
                  <a:pt x="3719" y="5558"/>
                </a:lnTo>
                <a:lnTo>
                  <a:pt x="3579" y="5528"/>
                </a:lnTo>
                <a:lnTo>
                  <a:pt x="3441" y="5497"/>
                </a:lnTo>
                <a:lnTo>
                  <a:pt x="3305" y="5464"/>
                </a:lnTo>
                <a:lnTo>
                  <a:pt x="3170" y="5430"/>
                </a:lnTo>
                <a:lnTo>
                  <a:pt x="3037" y="5394"/>
                </a:lnTo>
                <a:lnTo>
                  <a:pt x="2906" y="5357"/>
                </a:lnTo>
                <a:lnTo>
                  <a:pt x="2777" y="5318"/>
                </a:lnTo>
                <a:lnTo>
                  <a:pt x="2651" y="5278"/>
                </a:lnTo>
                <a:lnTo>
                  <a:pt x="2526" y="5236"/>
                </a:lnTo>
                <a:lnTo>
                  <a:pt x="2404" y="5193"/>
                </a:lnTo>
                <a:lnTo>
                  <a:pt x="2284" y="5148"/>
                </a:lnTo>
                <a:lnTo>
                  <a:pt x="2166" y="5102"/>
                </a:lnTo>
                <a:lnTo>
                  <a:pt x="2051" y="5055"/>
                </a:lnTo>
                <a:lnTo>
                  <a:pt x="1938" y="5006"/>
                </a:lnTo>
                <a:lnTo>
                  <a:pt x="1828" y="4956"/>
                </a:lnTo>
                <a:lnTo>
                  <a:pt x="1721" y="4905"/>
                </a:lnTo>
                <a:lnTo>
                  <a:pt x="1616" y="4853"/>
                </a:lnTo>
                <a:lnTo>
                  <a:pt x="1514" y="4799"/>
                </a:lnTo>
                <a:lnTo>
                  <a:pt x="1415" y="4744"/>
                </a:lnTo>
                <a:lnTo>
                  <a:pt x="1319" y="4688"/>
                </a:lnTo>
                <a:lnTo>
                  <a:pt x="1226" y="4631"/>
                </a:lnTo>
                <a:lnTo>
                  <a:pt x="1136" y="4573"/>
                </a:lnTo>
                <a:lnTo>
                  <a:pt x="1049" y="4514"/>
                </a:lnTo>
                <a:lnTo>
                  <a:pt x="966" y="4454"/>
                </a:lnTo>
                <a:lnTo>
                  <a:pt x="885" y="4393"/>
                </a:lnTo>
                <a:lnTo>
                  <a:pt x="808" y="4331"/>
                </a:lnTo>
                <a:lnTo>
                  <a:pt x="734" y="4269"/>
                </a:lnTo>
                <a:lnTo>
                  <a:pt x="663" y="4205"/>
                </a:lnTo>
                <a:lnTo>
                  <a:pt x="596" y="4141"/>
                </a:lnTo>
                <a:lnTo>
                  <a:pt x="532" y="4075"/>
                </a:lnTo>
                <a:lnTo>
                  <a:pt x="472" y="4009"/>
                </a:lnTo>
                <a:lnTo>
                  <a:pt x="415" y="3943"/>
                </a:lnTo>
                <a:lnTo>
                  <a:pt x="361" y="3876"/>
                </a:lnTo>
                <a:lnTo>
                  <a:pt x="312" y="3808"/>
                </a:lnTo>
                <a:lnTo>
                  <a:pt x="265" y="3739"/>
                </a:lnTo>
                <a:lnTo>
                  <a:pt x="223" y="3671"/>
                </a:lnTo>
                <a:lnTo>
                  <a:pt x="184" y="3601"/>
                </a:lnTo>
                <a:lnTo>
                  <a:pt x="149" y="3531"/>
                </a:lnTo>
                <a:lnTo>
                  <a:pt x="117" y="3461"/>
                </a:lnTo>
                <a:lnTo>
                  <a:pt x="89" y="3391"/>
                </a:lnTo>
                <a:lnTo>
                  <a:pt x="65" y="3320"/>
                </a:lnTo>
                <a:lnTo>
                  <a:pt x="45" y="3249"/>
                </a:lnTo>
                <a:lnTo>
                  <a:pt x="28" y="3178"/>
                </a:lnTo>
                <a:lnTo>
                  <a:pt x="16" y="3106"/>
                </a:lnTo>
                <a:lnTo>
                  <a:pt x="7" y="3035"/>
                </a:lnTo>
                <a:lnTo>
                  <a:pt x="1" y="2963"/>
                </a:lnTo>
                <a:lnTo>
                  <a:pt x="0" y="2891"/>
                </a:lnTo>
                <a:lnTo>
                  <a:pt x="2" y="2820"/>
                </a:lnTo>
                <a:lnTo>
                  <a:pt x="9" y="2748"/>
                </a:lnTo>
                <a:lnTo>
                  <a:pt x="18" y="2676"/>
                </a:lnTo>
                <a:lnTo>
                  <a:pt x="32" y="2605"/>
                </a:lnTo>
                <a:lnTo>
                  <a:pt x="50" y="2534"/>
                </a:lnTo>
                <a:lnTo>
                  <a:pt x="71" y="2463"/>
                </a:lnTo>
                <a:lnTo>
                  <a:pt x="96" y="2392"/>
                </a:lnTo>
                <a:lnTo>
                  <a:pt x="125" y="2322"/>
                </a:lnTo>
                <a:lnTo>
                  <a:pt x="157" y="2251"/>
                </a:lnTo>
                <a:lnTo>
                  <a:pt x="193" y="2182"/>
                </a:lnTo>
                <a:lnTo>
                  <a:pt x="233" y="2113"/>
                </a:lnTo>
                <a:lnTo>
                  <a:pt x="276" y="2044"/>
                </a:lnTo>
                <a:lnTo>
                  <a:pt x="323" y="1976"/>
                </a:lnTo>
                <a:lnTo>
                  <a:pt x="374" y="1908"/>
                </a:lnTo>
                <a:lnTo>
                  <a:pt x="428" y="1841"/>
                </a:lnTo>
                <a:lnTo>
                  <a:pt x="486" y="1774"/>
                </a:lnTo>
                <a:lnTo>
                  <a:pt x="547" y="1709"/>
                </a:lnTo>
                <a:lnTo>
                  <a:pt x="612" y="1644"/>
                </a:lnTo>
                <a:lnTo>
                  <a:pt x="680" y="1579"/>
                </a:lnTo>
                <a:lnTo>
                  <a:pt x="752" y="1516"/>
                </a:lnTo>
                <a:lnTo>
                  <a:pt x="826" y="1453"/>
                </a:lnTo>
                <a:lnTo>
                  <a:pt x="905" y="1392"/>
                </a:lnTo>
                <a:lnTo>
                  <a:pt x="986" y="1331"/>
                </a:lnTo>
                <a:lnTo>
                  <a:pt x="1070" y="1271"/>
                </a:lnTo>
                <a:lnTo>
                  <a:pt x="1158" y="1212"/>
                </a:lnTo>
                <a:lnTo>
                  <a:pt x="1249" y="1154"/>
                </a:lnTo>
                <a:lnTo>
                  <a:pt x="1343" y="1098"/>
                </a:lnTo>
                <a:lnTo>
                  <a:pt x="1439" y="1042"/>
                </a:lnTo>
                <a:lnTo>
                  <a:pt x="1539" y="988"/>
                </a:lnTo>
                <a:lnTo>
                  <a:pt x="1642" y="934"/>
                </a:lnTo>
                <a:lnTo>
                  <a:pt x="1747" y="882"/>
                </a:lnTo>
                <a:lnTo>
                  <a:pt x="1855" y="831"/>
                </a:lnTo>
                <a:lnTo>
                  <a:pt x="1965" y="782"/>
                </a:lnTo>
                <a:lnTo>
                  <a:pt x="2079" y="733"/>
                </a:lnTo>
                <a:lnTo>
                  <a:pt x="2195" y="686"/>
                </a:lnTo>
                <a:lnTo>
                  <a:pt x="2313" y="641"/>
                </a:lnTo>
                <a:lnTo>
                  <a:pt x="2433" y="597"/>
                </a:lnTo>
                <a:lnTo>
                  <a:pt x="2556" y="554"/>
                </a:lnTo>
                <a:lnTo>
                  <a:pt x="2681" y="512"/>
                </a:lnTo>
                <a:lnTo>
                  <a:pt x="2809" y="472"/>
                </a:lnTo>
                <a:lnTo>
                  <a:pt x="2938" y="434"/>
                </a:lnTo>
                <a:lnTo>
                  <a:pt x="3069" y="397"/>
                </a:lnTo>
                <a:lnTo>
                  <a:pt x="3203" y="361"/>
                </a:lnTo>
                <a:lnTo>
                  <a:pt x="3338" y="328"/>
                </a:lnTo>
                <a:lnTo>
                  <a:pt x="3475" y="295"/>
                </a:lnTo>
                <a:lnTo>
                  <a:pt x="3613" y="265"/>
                </a:lnTo>
                <a:lnTo>
                  <a:pt x="3753" y="235"/>
                </a:lnTo>
                <a:lnTo>
                  <a:pt x="3895" y="208"/>
                </a:lnTo>
                <a:lnTo>
                  <a:pt x="4038" y="182"/>
                </a:lnTo>
                <a:lnTo>
                  <a:pt x="4182" y="158"/>
                </a:lnTo>
                <a:lnTo>
                  <a:pt x="4328" y="135"/>
                </a:lnTo>
                <a:lnTo>
                  <a:pt x="4474" y="115"/>
                </a:lnTo>
                <a:lnTo>
                  <a:pt x="4622" y="95"/>
                </a:lnTo>
                <a:lnTo>
                  <a:pt x="4771" y="78"/>
                </a:lnTo>
                <a:lnTo>
                  <a:pt x="4920" y="62"/>
                </a:lnTo>
                <a:lnTo>
                  <a:pt x="5071" y="49"/>
                </a:lnTo>
                <a:lnTo>
                  <a:pt x="5222" y="36"/>
                </a:lnTo>
                <a:lnTo>
                  <a:pt x="5373" y="26"/>
                </a:lnTo>
                <a:lnTo>
                  <a:pt x="5526" y="17"/>
                </a:lnTo>
                <a:lnTo>
                  <a:pt x="5678" y="10"/>
                </a:lnTo>
                <a:lnTo>
                  <a:pt x="5831" y="5"/>
                </a:lnTo>
                <a:lnTo>
                  <a:pt x="5984" y="2"/>
                </a:lnTo>
                <a:lnTo>
                  <a:pt x="6137" y="0"/>
                </a:lnTo>
                <a:lnTo>
                  <a:pt x="6291" y="0"/>
                </a:lnTo>
                <a:lnTo>
                  <a:pt x="6444" y="2"/>
                </a:lnTo>
                <a:lnTo>
                  <a:pt x="6597" y="6"/>
                </a:lnTo>
                <a:lnTo>
                  <a:pt x="6750" y="11"/>
                </a:lnTo>
                <a:lnTo>
                  <a:pt x="6902" y="19"/>
                </a:lnTo>
                <a:lnTo>
                  <a:pt x="7055" y="28"/>
                </a:lnTo>
                <a:lnTo>
                  <a:pt x="7206" y="38"/>
                </a:lnTo>
                <a:lnTo>
                  <a:pt x="7357" y="51"/>
                </a:lnTo>
                <a:lnTo>
                  <a:pt x="7507" y="65"/>
                </a:lnTo>
                <a:lnTo>
                  <a:pt x="7657" y="81"/>
                </a:lnTo>
                <a:lnTo>
                  <a:pt x="7805" y="99"/>
                </a:lnTo>
                <a:lnTo>
                  <a:pt x="7953" y="118"/>
                </a:lnTo>
                <a:lnTo>
                  <a:pt x="8099" y="139"/>
                </a:lnTo>
                <a:lnTo>
                  <a:pt x="8245" y="162"/>
                </a:lnTo>
                <a:lnTo>
                  <a:pt x="8389" y="187"/>
                </a:lnTo>
                <a:lnTo>
                  <a:pt x="8531" y="213"/>
                </a:lnTo>
                <a:lnTo>
                  <a:pt x="8673" y="241"/>
                </a:lnTo>
                <a:lnTo>
                  <a:pt x="8813" y="270"/>
                </a:lnTo>
                <a:lnTo>
                  <a:pt x="8951" y="301"/>
                </a:lnTo>
                <a:lnTo>
                  <a:pt x="9087" y="334"/>
                </a:lnTo>
                <a:lnTo>
                  <a:pt x="9222" y="368"/>
                </a:lnTo>
                <a:lnTo>
                  <a:pt x="9355" y="404"/>
                </a:lnTo>
                <a:lnTo>
                  <a:pt x="9486" y="441"/>
                </a:lnTo>
                <a:lnTo>
                  <a:pt x="9615" y="480"/>
                </a:lnTo>
                <a:lnTo>
                  <a:pt x="9742" y="520"/>
                </a:lnTo>
                <a:lnTo>
                  <a:pt x="9867" y="561"/>
                </a:lnTo>
                <a:lnTo>
                  <a:pt x="9989" y="605"/>
                </a:lnTo>
                <a:lnTo>
                  <a:pt x="10109" y="649"/>
                </a:lnTo>
                <a:lnTo>
                  <a:pt x="10227" y="695"/>
                </a:lnTo>
                <a:lnTo>
                  <a:pt x="10342" y="742"/>
                </a:lnTo>
                <a:lnTo>
                  <a:pt x="10455" y="791"/>
                </a:lnTo>
                <a:lnTo>
                  <a:pt x="10565" y="841"/>
                </a:lnTo>
                <a:lnTo>
                  <a:pt x="10673" y="892"/>
                </a:lnTo>
                <a:lnTo>
                  <a:pt x="10778" y="944"/>
                </a:lnTo>
                <a:lnTo>
                  <a:pt x="10880" y="998"/>
                </a:lnTo>
                <a:lnTo>
                  <a:pt x="10979" y="1052"/>
                </a:lnTo>
                <a:lnTo>
                  <a:pt x="11075" y="1108"/>
                </a:lnTo>
                <a:lnTo>
                  <a:pt x="11168" y="1165"/>
                </a:lnTo>
                <a:lnTo>
                  <a:pt x="11258" y="1223"/>
                </a:lnTo>
                <a:lnTo>
                  <a:pt x="11345" y="1282"/>
                </a:lnTo>
                <a:lnTo>
                  <a:pt x="11429" y="1342"/>
                </a:lnTo>
                <a:lnTo>
                  <a:pt x="11510" y="1403"/>
                </a:lnTo>
                <a:lnTo>
                  <a:pt x="11588" y="1465"/>
                </a:lnTo>
                <a:lnTo>
                  <a:pt x="11662" y="1528"/>
                </a:lnTo>
                <a:lnTo>
                  <a:pt x="11733" y="1591"/>
                </a:lnTo>
                <a:lnTo>
                  <a:pt x="11800" y="1656"/>
                </a:lnTo>
                <a:lnTo>
                  <a:pt x="11864" y="1721"/>
                </a:lnTo>
                <a:lnTo>
                  <a:pt x="11925" y="1787"/>
                </a:lnTo>
                <a:lnTo>
                  <a:pt x="11982" y="1853"/>
                </a:lnTo>
                <a:lnTo>
                  <a:pt x="12035" y="1920"/>
                </a:lnTo>
                <a:lnTo>
                  <a:pt x="12085" y="1988"/>
                </a:lnTo>
                <a:lnTo>
                  <a:pt x="12132" y="2056"/>
                </a:lnTo>
                <a:lnTo>
                  <a:pt x="12175" y="2125"/>
                </a:lnTo>
                <a:lnTo>
                  <a:pt x="12214" y="2195"/>
                </a:lnTo>
                <a:lnTo>
                  <a:pt x="12249" y="2264"/>
                </a:lnTo>
                <a:lnTo>
                  <a:pt x="12281" y="2334"/>
                </a:lnTo>
                <a:lnTo>
                  <a:pt x="12309" y="2405"/>
                </a:lnTo>
                <a:lnTo>
                  <a:pt x="12333" y="2476"/>
                </a:lnTo>
                <a:lnTo>
                  <a:pt x="12354" y="2547"/>
                </a:lnTo>
                <a:lnTo>
                  <a:pt x="12371" y="2618"/>
                </a:lnTo>
                <a:lnTo>
                  <a:pt x="12384" y="2690"/>
                </a:lnTo>
                <a:lnTo>
                  <a:pt x="12393" y="2761"/>
                </a:lnTo>
                <a:lnTo>
                  <a:pt x="12398" y="2833"/>
                </a:lnTo>
                <a:lnTo>
                  <a:pt x="12400" y="2904"/>
                </a:lnTo>
                <a:lnTo>
                  <a:pt x="12398" y="2976"/>
                </a:lnTo>
                <a:lnTo>
                  <a:pt x="12392" y="3048"/>
                </a:lnTo>
                <a:lnTo>
                  <a:pt x="12382" y="3119"/>
                </a:lnTo>
                <a:lnTo>
                  <a:pt x="12369" y="3191"/>
                </a:lnTo>
                <a:lnTo>
                  <a:pt x="12352" y="3262"/>
                </a:lnTo>
                <a:lnTo>
                  <a:pt x="12330" y="3333"/>
                </a:lnTo>
                <a:lnTo>
                  <a:pt x="12306" y="3404"/>
                </a:lnTo>
                <a:lnTo>
                  <a:pt x="12277" y="3474"/>
                </a:lnTo>
                <a:lnTo>
                  <a:pt x="12245" y="3544"/>
                </a:lnTo>
                <a:lnTo>
                  <a:pt x="12209" y="3614"/>
                </a:lnTo>
                <a:lnTo>
                  <a:pt x="12170" y="3683"/>
                </a:lnTo>
                <a:lnTo>
                  <a:pt x="12126" y="3752"/>
                </a:lnTo>
                <a:lnTo>
                  <a:pt x="12079" y="3820"/>
                </a:lnTo>
                <a:lnTo>
                  <a:pt x="12029" y="3888"/>
                </a:lnTo>
                <a:lnTo>
                  <a:pt x="11975" y="3955"/>
                </a:lnTo>
                <a:lnTo>
                  <a:pt x="11917" y="4022"/>
                </a:lnTo>
                <a:lnTo>
                  <a:pt x="11856" y="4087"/>
                </a:lnTo>
                <a:lnTo>
                  <a:pt x="11792" y="4152"/>
                </a:lnTo>
                <a:lnTo>
                  <a:pt x="11724" y="4217"/>
                </a:lnTo>
                <a:lnTo>
                  <a:pt x="11653" y="4280"/>
                </a:lnTo>
                <a:lnTo>
                  <a:pt x="11578" y="4343"/>
                </a:lnTo>
                <a:lnTo>
                  <a:pt x="11500" y="4405"/>
                </a:lnTo>
                <a:lnTo>
                  <a:pt x="11419" y="4465"/>
                </a:lnTo>
                <a:lnTo>
                  <a:pt x="11335" y="4525"/>
                </a:lnTo>
                <a:lnTo>
                  <a:pt x="11247" y="4584"/>
                </a:lnTo>
                <a:lnTo>
                  <a:pt x="11157" y="4642"/>
                </a:lnTo>
                <a:lnTo>
                  <a:pt x="11063" y="4699"/>
                </a:lnTo>
                <a:lnTo>
                  <a:pt x="10967" y="4755"/>
                </a:lnTo>
                <a:lnTo>
                  <a:pt x="10867" y="4809"/>
                </a:lnTo>
                <a:lnTo>
                  <a:pt x="10765" y="4862"/>
                </a:lnTo>
                <a:lnTo>
                  <a:pt x="10660" y="4915"/>
                </a:lnTo>
                <a:lnTo>
                  <a:pt x="10552" y="4966"/>
                </a:lnTo>
                <a:lnTo>
                  <a:pt x="10441" y="5015"/>
                </a:lnTo>
                <a:lnTo>
                  <a:pt x="10328" y="5064"/>
                </a:lnTo>
                <a:lnTo>
                  <a:pt x="10213" y="5111"/>
                </a:lnTo>
                <a:lnTo>
                  <a:pt x="10094" y="5156"/>
                </a:lnTo>
                <a:lnTo>
                  <a:pt x="9974" y="5201"/>
                </a:lnTo>
                <a:lnTo>
                  <a:pt x="9851" y="5244"/>
                </a:lnTo>
                <a:lnTo>
                  <a:pt x="9726" y="5285"/>
                </a:lnTo>
                <a:lnTo>
                  <a:pt x="9599" y="5325"/>
                </a:lnTo>
                <a:lnTo>
                  <a:pt x="9470" y="5364"/>
                </a:lnTo>
                <a:lnTo>
                  <a:pt x="9339" y="5401"/>
                </a:lnTo>
                <a:lnTo>
                  <a:pt x="9205" y="5436"/>
                </a:lnTo>
                <a:lnTo>
                  <a:pt x="9070" y="5470"/>
                </a:lnTo>
                <a:lnTo>
                  <a:pt x="8934" y="5503"/>
                </a:lnTo>
                <a:lnTo>
                  <a:pt x="8795" y="5534"/>
                </a:lnTo>
                <a:lnTo>
                  <a:pt x="8655" y="5563"/>
                </a:lnTo>
                <a:lnTo>
                  <a:pt x="8514" y="5590"/>
                </a:lnTo>
                <a:lnTo>
                  <a:pt x="8371" y="5616"/>
                </a:lnTo>
                <a:lnTo>
                  <a:pt x="8227" y="5641"/>
                </a:lnTo>
                <a:lnTo>
                  <a:pt x="8081" y="5663"/>
                </a:lnTo>
                <a:lnTo>
                  <a:pt x="7935" y="5684"/>
                </a:lnTo>
                <a:lnTo>
                  <a:pt x="7787" y="5703"/>
                </a:lnTo>
                <a:lnTo>
                  <a:pt x="7638" y="5721"/>
                </a:lnTo>
                <a:lnTo>
                  <a:pt x="7489" y="5737"/>
                </a:lnTo>
                <a:lnTo>
                  <a:pt x="7338" y="5751"/>
                </a:lnTo>
                <a:lnTo>
                  <a:pt x="7187" y="5763"/>
                </a:lnTo>
                <a:lnTo>
                  <a:pt x="6019" y="8694"/>
                </a:lnTo>
                <a:lnTo>
                  <a:pt x="5034" y="5748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6840360" y="3887640"/>
            <a:ext cx="3240360" cy="2880000"/>
          </a:xfrm>
          <a:prstGeom prst="cloudCallout">
            <a:avLst>
              <a:gd name="adj1" fmla="val -13580"/>
              <a:gd name="adj2" fmla="val -106809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3"/>
          <p:cNvSpPr/>
          <p:nvPr/>
        </p:nvSpPr>
        <p:spPr>
          <a:xfrm>
            <a:off x="7199280" y="4896000"/>
            <a:ext cx="2697120" cy="60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0840" rIns="90000" bIns="45000"/>
          <a:lstStyle/>
          <a:p>
            <a:pPr algn="ctr"/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POTREI RISCHIARE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algn="ctr"/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INGOIARE IL TAPPO...</a:t>
            </a:r>
          </a:p>
        </p:txBody>
      </p:sp>
      <p:sp>
        <p:nvSpPr>
          <p:cNvPr id="96" name="CustomShape 4"/>
          <p:cNvSpPr/>
          <p:nvPr/>
        </p:nvSpPr>
        <p:spPr>
          <a:xfrm>
            <a:off x="4751280" y="5616720"/>
            <a:ext cx="1152720" cy="115236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Rettangolo 7"/>
          <p:cNvSpPr/>
          <p:nvPr/>
        </p:nvSpPr>
        <p:spPr>
          <a:xfrm>
            <a:off x="0" y="350813"/>
            <a:ext cx="50387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PASTELLI, PENNE E PENNARELLI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NON VANNO INFILATI IN BOCCA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PERCHÉ CONTENGONO 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SOSTANZE CHE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CI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FANNO MALE...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"/>
          <p:cNvPicPr/>
          <p:nvPr/>
        </p:nvPicPr>
        <p:blipFill>
          <a:blip r:embed="rId3"/>
          <a:stretch/>
        </p:blipFill>
        <p:spPr>
          <a:xfrm>
            <a:off x="4522680" y="2816280"/>
            <a:ext cx="4981680" cy="373680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5111640" y="863639"/>
            <a:ext cx="4072076" cy="3416263"/>
          </a:xfrm>
          <a:custGeom>
            <a:avLst/>
            <a:gdLst/>
            <a:ahLst/>
            <a:cxnLst/>
            <a:rect l="0" t="0" r="r" b="b"/>
            <a:pathLst>
              <a:path w="11203" h="8835">
                <a:moveTo>
                  <a:pt x="1861" y="0"/>
                </a:moveTo>
                <a:cubicBezTo>
                  <a:pt x="930" y="0"/>
                  <a:pt x="0" y="282"/>
                  <a:pt x="0" y="565"/>
                </a:cubicBezTo>
                <a:lnTo>
                  <a:pt x="0" y="988"/>
                </a:lnTo>
                <a:lnTo>
                  <a:pt x="0" y="1412"/>
                </a:lnTo>
                <a:lnTo>
                  <a:pt x="0" y="1988"/>
                </a:lnTo>
                <a:lnTo>
                  <a:pt x="0" y="2412"/>
                </a:lnTo>
                <a:lnTo>
                  <a:pt x="0" y="2835"/>
                </a:lnTo>
                <a:cubicBezTo>
                  <a:pt x="0" y="3118"/>
                  <a:pt x="930" y="3401"/>
                  <a:pt x="1861" y="3401"/>
                </a:cubicBezTo>
                <a:lnTo>
                  <a:pt x="3256" y="3401"/>
                </a:lnTo>
                <a:lnTo>
                  <a:pt x="4651" y="3401"/>
                </a:lnTo>
                <a:lnTo>
                  <a:pt x="6550" y="3401"/>
                </a:lnTo>
                <a:lnTo>
                  <a:pt x="9497" y="8834"/>
                </a:lnTo>
                <a:lnTo>
                  <a:pt x="9340" y="3401"/>
                </a:lnTo>
                <a:cubicBezTo>
                  <a:pt x="10271" y="3401"/>
                  <a:pt x="11202" y="3118"/>
                  <a:pt x="11202" y="2835"/>
                </a:cubicBezTo>
                <a:lnTo>
                  <a:pt x="11202" y="2412"/>
                </a:lnTo>
                <a:lnTo>
                  <a:pt x="11202" y="1988"/>
                </a:lnTo>
                <a:lnTo>
                  <a:pt x="11202" y="1412"/>
                </a:lnTo>
                <a:lnTo>
                  <a:pt x="11202" y="988"/>
                </a:lnTo>
                <a:lnTo>
                  <a:pt x="11202" y="565"/>
                </a:lnTo>
                <a:cubicBezTo>
                  <a:pt x="11202" y="282"/>
                  <a:pt x="10271" y="0"/>
                  <a:pt x="9340" y="0"/>
                </a:cubicBezTo>
                <a:lnTo>
                  <a:pt x="7945" y="0"/>
                </a:lnTo>
                <a:lnTo>
                  <a:pt x="6550" y="0"/>
                </a:lnTo>
                <a:lnTo>
                  <a:pt x="4651" y="0"/>
                </a:lnTo>
                <a:lnTo>
                  <a:pt x="3256" y="0"/>
                </a:lnTo>
                <a:lnTo>
                  <a:pt x="1861" y="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3"/>
          <p:cNvPicPr/>
          <p:nvPr/>
        </p:nvPicPr>
        <p:blipFill>
          <a:blip r:embed="rId4"/>
          <a:stretch/>
        </p:blipFill>
        <p:spPr>
          <a:xfrm>
            <a:off x="1022400" y="2509920"/>
            <a:ext cx="3294000" cy="439236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720720" y="791999"/>
            <a:ext cx="3176584" cy="2773523"/>
          </a:xfrm>
          <a:custGeom>
            <a:avLst/>
            <a:gdLst/>
            <a:ahLst/>
            <a:cxnLst/>
            <a:rect l="0" t="0" r="r" b="b"/>
            <a:pathLst>
              <a:path w="9080" h="7846">
                <a:moveTo>
                  <a:pt x="1429" y="0"/>
                </a:moveTo>
                <a:cubicBezTo>
                  <a:pt x="714" y="0"/>
                  <a:pt x="0" y="282"/>
                  <a:pt x="0" y="565"/>
                </a:cubicBezTo>
                <a:lnTo>
                  <a:pt x="0" y="988"/>
                </a:lnTo>
                <a:lnTo>
                  <a:pt x="0" y="1412"/>
                </a:lnTo>
                <a:lnTo>
                  <a:pt x="0" y="1988"/>
                </a:lnTo>
                <a:lnTo>
                  <a:pt x="0" y="2412"/>
                </a:lnTo>
                <a:lnTo>
                  <a:pt x="0" y="2835"/>
                </a:lnTo>
                <a:cubicBezTo>
                  <a:pt x="0" y="3118"/>
                  <a:pt x="714" y="3401"/>
                  <a:pt x="1429" y="3401"/>
                </a:cubicBezTo>
                <a:lnTo>
                  <a:pt x="2500" y="3401"/>
                </a:lnTo>
                <a:lnTo>
                  <a:pt x="3571" y="3401"/>
                </a:lnTo>
                <a:lnTo>
                  <a:pt x="5028" y="3401"/>
                </a:lnTo>
                <a:lnTo>
                  <a:pt x="9079" y="7845"/>
                </a:lnTo>
                <a:lnTo>
                  <a:pt x="7170" y="3401"/>
                </a:lnTo>
                <a:cubicBezTo>
                  <a:pt x="7885" y="3401"/>
                  <a:pt x="8600" y="3118"/>
                  <a:pt x="8600" y="2835"/>
                </a:cubicBezTo>
                <a:lnTo>
                  <a:pt x="8600" y="2412"/>
                </a:lnTo>
                <a:lnTo>
                  <a:pt x="8600" y="1988"/>
                </a:lnTo>
                <a:lnTo>
                  <a:pt x="8600" y="1412"/>
                </a:lnTo>
                <a:lnTo>
                  <a:pt x="8600" y="988"/>
                </a:lnTo>
                <a:lnTo>
                  <a:pt x="8600" y="565"/>
                </a:lnTo>
                <a:cubicBezTo>
                  <a:pt x="8600" y="282"/>
                  <a:pt x="7885" y="0"/>
                  <a:pt x="7170" y="0"/>
                </a:cubicBezTo>
                <a:lnTo>
                  <a:pt x="6099" y="0"/>
                </a:lnTo>
                <a:lnTo>
                  <a:pt x="5028" y="0"/>
                </a:lnTo>
                <a:lnTo>
                  <a:pt x="3571" y="0"/>
                </a:lnTo>
                <a:lnTo>
                  <a:pt x="2500" y="0"/>
                </a:lnTo>
                <a:lnTo>
                  <a:pt x="1429" y="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248000" y="1944720"/>
            <a:ext cx="863640" cy="72072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Rettangolo 6"/>
          <p:cNvSpPr/>
          <p:nvPr/>
        </p:nvSpPr>
        <p:spPr>
          <a:xfrm>
            <a:off x="754032" y="1136631"/>
            <a:ext cx="2824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NON FARE SGAMBETTI!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68808" y="1065193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MEGLIO NON LANCIARE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OGGETTI...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"/>
          <p:cNvPicPr/>
          <p:nvPr/>
        </p:nvPicPr>
        <p:blipFill>
          <a:blip r:embed="rId3"/>
          <a:stretch/>
        </p:blipFill>
        <p:spPr>
          <a:xfrm>
            <a:off x="5040360" y="360360"/>
            <a:ext cx="4895640" cy="3672000"/>
          </a:xfrm>
          <a:prstGeom prst="rect">
            <a:avLst/>
          </a:prstGeom>
          <a:ln>
            <a:noFill/>
          </a:ln>
        </p:spPr>
      </p:pic>
      <p:pic>
        <p:nvPicPr>
          <p:cNvPr id="103" name="Picture 2"/>
          <p:cNvPicPr/>
          <p:nvPr/>
        </p:nvPicPr>
        <p:blipFill>
          <a:blip r:embed="rId4"/>
          <a:stretch/>
        </p:blipFill>
        <p:spPr>
          <a:xfrm>
            <a:off x="433440" y="3187800"/>
            <a:ext cx="5254560" cy="394020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647640" y="503280"/>
            <a:ext cx="3384720" cy="1944720"/>
          </a:xfrm>
          <a:prstGeom prst="cloudCallout">
            <a:avLst>
              <a:gd name="adj1" fmla="val -32523"/>
              <a:gd name="adj2" fmla="val 104327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 SDRAIARSI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SULLA BALAUSTRA</a:t>
            </a:r>
          </a:p>
        </p:txBody>
      </p:sp>
      <p:sp>
        <p:nvSpPr>
          <p:cNvPr id="105" name="CustomShape 2"/>
          <p:cNvSpPr/>
          <p:nvPr/>
        </p:nvSpPr>
        <p:spPr>
          <a:xfrm>
            <a:off x="6480000" y="4248000"/>
            <a:ext cx="3024360" cy="2519640"/>
          </a:xfrm>
          <a:prstGeom prst="cloudCallout">
            <a:avLst>
              <a:gd name="adj1" fmla="val 3732"/>
              <a:gd name="adj2" fmla="val -115135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 SPINGERE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COMPAGNI!</a:t>
            </a:r>
          </a:p>
        </p:txBody>
      </p:sp>
      <p:sp>
        <p:nvSpPr>
          <p:cNvPr id="106" name="CustomShape 3"/>
          <p:cNvSpPr/>
          <p:nvPr/>
        </p:nvSpPr>
        <p:spPr>
          <a:xfrm>
            <a:off x="4032360" y="2160720"/>
            <a:ext cx="863640" cy="72072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"/>
          <p:cNvPicPr/>
          <p:nvPr/>
        </p:nvPicPr>
        <p:blipFill>
          <a:blip r:embed="rId3"/>
          <a:stretch/>
        </p:blipFill>
        <p:spPr>
          <a:xfrm>
            <a:off x="4913280" y="649440"/>
            <a:ext cx="4359240" cy="581184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647640" y="647640"/>
            <a:ext cx="3095640" cy="2016360"/>
          </a:xfrm>
          <a:prstGeom prst="cloudCallout">
            <a:avLst>
              <a:gd name="adj1" fmla="val 122330"/>
              <a:gd name="adj2" fmla="val 19220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 TIRARE 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CAPELLI</a:t>
            </a:r>
          </a:p>
        </p:txBody>
      </p:sp>
      <p:sp>
        <p:nvSpPr>
          <p:cNvPr id="109" name="CustomShape 2"/>
          <p:cNvSpPr/>
          <p:nvPr/>
        </p:nvSpPr>
        <p:spPr>
          <a:xfrm>
            <a:off x="2592360" y="3959280"/>
            <a:ext cx="1224000" cy="100800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"/>
          <p:cNvPicPr/>
          <p:nvPr/>
        </p:nvPicPr>
        <p:blipFill>
          <a:blip r:embed="rId3"/>
          <a:stretch/>
        </p:blipFill>
        <p:spPr>
          <a:xfrm>
            <a:off x="420840" y="692280"/>
            <a:ext cx="3670200" cy="4892400"/>
          </a:xfrm>
          <a:prstGeom prst="rect">
            <a:avLst/>
          </a:prstGeom>
          <a:ln>
            <a:noFill/>
          </a:ln>
        </p:spPr>
      </p:pic>
      <p:pic>
        <p:nvPicPr>
          <p:cNvPr id="111" name="Picture 2"/>
          <p:cNvPicPr/>
          <p:nvPr/>
        </p:nvPicPr>
        <p:blipFill>
          <a:blip r:embed="rId4"/>
          <a:stretch/>
        </p:blipFill>
        <p:spPr>
          <a:xfrm>
            <a:off x="4284720" y="1538280"/>
            <a:ext cx="4354560" cy="580536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5543640" y="216000"/>
            <a:ext cx="3743280" cy="1511280"/>
          </a:xfrm>
          <a:prstGeom prst="cloudCallout">
            <a:avLst>
              <a:gd name="adj1" fmla="val -12311"/>
              <a:gd name="adj2" fmla="val 92510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CONTROLLARE DI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AVERE LE SCARPE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BEN ALLACCIATE</a:t>
            </a:r>
          </a:p>
        </p:txBody>
      </p:sp>
      <p:sp>
        <p:nvSpPr>
          <p:cNvPr id="113" name="CustomShape 2"/>
          <p:cNvSpPr/>
          <p:nvPr/>
        </p:nvSpPr>
        <p:spPr>
          <a:xfrm>
            <a:off x="647640" y="4535640"/>
            <a:ext cx="863640" cy="72072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3"/>
          <p:cNvSpPr/>
          <p:nvPr/>
        </p:nvSpPr>
        <p:spPr>
          <a:xfrm>
            <a:off x="6912000" y="6119640"/>
            <a:ext cx="936720" cy="1008360"/>
          </a:xfrm>
          <a:prstGeom prst="smileyFace">
            <a:avLst>
              <a:gd name="adj" fmla="val 18520"/>
            </a:avLst>
          </a:prstGeom>
          <a:solidFill>
            <a:srgbClr val="00CC33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>
            <a:noFill/>
          </a:ln>
        </p:spPr>
        <p:txBody>
          <a:bodyPr lIns="0" tIns="3924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ALL’INTERVALLO...</a:t>
            </a:r>
          </a:p>
        </p:txBody>
      </p:sp>
      <p:pic>
        <p:nvPicPr>
          <p:cNvPr id="116" name="Picture 2"/>
          <p:cNvPicPr/>
          <p:nvPr/>
        </p:nvPicPr>
        <p:blipFill>
          <a:blip r:embed="rId3"/>
          <a:stretch/>
        </p:blipFill>
        <p:spPr>
          <a:xfrm>
            <a:off x="460440" y="1295280"/>
            <a:ext cx="3139920" cy="2355840"/>
          </a:xfrm>
          <a:prstGeom prst="rect">
            <a:avLst/>
          </a:prstGeom>
          <a:ln>
            <a:noFill/>
          </a:ln>
        </p:spPr>
      </p:pic>
      <p:pic>
        <p:nvPicPr>
          <p:cNvPr id="117" name="Picture 3"/>
          <p:cNvPicPr/>
          <p:nvPr/>
        </p:nvPicPr>
        <p:blipFill>
          <a:blip r:embed="rId4" cstate="print"/>
          <a:stretch/>
        </p:blipFill>
        <p:spPr>
          <a:xfrm>
            <a:off x="4176720" y="1368360"/>
            <a:ext cx="3119400" cy="2340000"/>
          </a:xfrm>
          <a:prstGeom prst="rect">
            <a:avLst/>
          </a:prstGeom>
          <a:ln>
            <a:noFill/>
          </a:ln>
        </p:spPr>
      </p:pic>
      <p:pic>
        <p:nvPicPr>
          <p:cNvPr id="118" name="Picture 4"/>
          <p:cNvPicPr/>
          <p:nvPr/>
        </p:nvPicPr>
        <p:blipFill>
          <a:blip r:embed="rId5" cstate="print"/>
          <a:stretch/>
        </p:blipFill>
        <p:spPr>
          <a:xfrm>
            <a:off x="6213600" y="3311640"/>
            <a:ext cx="3362040" cy="2522520"/>
          </a:xfrm>
          <a:prstGeom prst="rect">
            <a:avLst/>
          </a:prstGeom>
          <a:ln>
            <a:noFill/>
          </a:ln>
        </p:spPr>
      </p:pic>
      <p:pic>
        <p:nvPicPr>
          <p:cNvPr id="119" name="Picture 5"/>
          <p:cNvPicPr/>
          <p:nvPr/>
        </p:nvPicPr>
        <p:blipFill>
          <a:blip r:embed="rId6"/>
          <a:stretch/>
        </p:blipFill>
        <p:spPr>
          <a:xfrm>
            <a:off x="285840" y="3887640"/>
            <a:ext cx="3170160" cy="237816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3743280" y="4032360"/>
            <a:ext cx="2376360" cy="2016000"/>
          </a:xfrm>
          <a:prstGeom prst="cloudCallout">
            <a:avLst>
              <a:gd name="adj1" fmla="val 10903"/>
              <a:gd name="adj2" fmla="val -129819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FARE GIOCHI </a:t>
            </a:r>
          </a:p>
          <a:p>
            <a:pPr algn="ctr"/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TRANQUILLI...</a:t>
            </a:r>
          </a:p>
        </p:txBody>
      </p:sp>
      <p:sp>
        <p:nvSpPr>
          <p:cNvPr id="121" name="CustomShape 3"/>
          <p:cNvSpPr/>
          <p:nvPr/>
        </p:nvSpPr>
        <p:spPr>
          <a:xfrm>
            <a:off x="7848720" y="1563840"/>
            <a:ext cx="1224000" cy="1223640"/>
          </a:xfrm>
          <a:prstGeom prst="smileyFace">
            <a:avLst>
              <a:gd name="adj" fmla="val 18520"/>
            </a:avLst>
          </a:prstGeom>
          <a:solidFill>
            <a:srgbClr val="00CC33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/>
          <p:cNvPicPr/>
          <p:nvPr/>
        </p:nvPicPr>
        <p:blipFill>
          <a:blip r:embed="rId3"/>
          <a:stretch/>
        </p:blipFill>
        <p:spPr>
          <a:xfrm>
            <a:off x="719280" y="1521000"/>
            <a:ext cx="3651120" cy="4870440"/>
          </a:xfrm>
          <a:prstGeom prst="rect">
            <a:avLst/>
          </a:prstGeom>
          <a:ln>
            <a:noFill/>
          </a:ln>
        </p:spPr>
      </p:pic>
      <p:pic>
        <p:nvPicPr>
          <p:cNvPr id="123" name="Picture 2"/>
          <p:cNvPicPr/>
          <p:nvPr/>
        </p:nvPicPr>
        <p:blipFill>
          <a:blip r:embed="rId4"/>
          <a:stretch/>
        </p:blipFill>
        <p:spPr>
          <a:xfrm>
            <a:off x="4680000" y="3635280"/>
            <a:ext cx="4464000" cy="334800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5111640" y="360360"/>
            <a:ext cx="3095640" cy="2808360"/>
          </a:xfrm>
          <a:prstGeom prst="cloudCallout">
            <a:avLst>
              <a:gd name="adj1" fmla="val -28590"/>
              <a:gd name="adj2" fmla="val 105428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...E RIPOSARSI 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PO’!</a:t>
            </a:r>
          </a:p>
        </p:txBody>
      </p:sp>
      <p:sp>
        <p:nvSpPr>
          <p:cNvPr id="125" name="CustomShape 2"/>
          <p:cNvSpPr/>
          <p:nvPr/>
        </p:nvSpPr>
        <p:spPr>
          <a:xfrm>
            <a:off x="8352000" y="2016000"/>
            <a:ext cx="1223640" cy="1224000"/>
          </a:xfrm>
          <a:prstGeom prst="smileyFace">
            <a:avLst>
              <a:gd name="adj" fmla="val 18520"/>
            </a:avLst>
          </a:prstGeom>
          <a:solidFill>
            <a:srgbClr val="00CC33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"/>
          <p:cNvPicPr/>
          <p:nvPr/>
        </p:nvPicPr>
        <p:blipFill>
          <a:blip r:embed="rId3"/>
          <a:stretch/>
        </p:blipFill>
        <p:spPr>
          <a:xfrm rot="16140000">
            <a:off x="3931920" y="1326600"/>
            <a:ext cx="5845320" cy="438480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503280" y="3240000"/>
            <a:ext cx="3384360" cy="3240000"/>
          </a:xfrm>
          <a:prstGeom prst="cloudCallout">
            <a:avLst>
              <a:gd name="adj1" fmla="val 109585"/>
              <a:gd name="adj2" fmla="val -83205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EVITANDO 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 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SPORGERSI!</a:t>
            </a:r>
          </a:p>
        </p:txBody>
      </p:sp>
      <p:sp>
        <p:nvSpPr>
          <p:cNvPr id="128" name="CustomShape 2"/>
          <p:cNvSpPr/>
          <p:nvPr/>
        </p:nvSpPr>
        <p:spPr>
          <a:xfrm>
            <a:off x="8064360" y="2952720"/>
            <a:ext cx="792360" cy="72072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>
            <a:noFill/>
          </a:ln>
        </p:spPr>
        <p:txBody>
          <a:bodyPr lIns="0" tIns="3924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ALL’USCITA…</a:t>
            </a:r>
          </a:p>
        </p:txBody>
      </p:sp>
      <p:pic>
        <p:nvPicPr>
          <p:cNvPr id="130" name="Picture 2"/>
          <p:cNvPicPr/>
          <p:nvPr/>
        </p:nvPicPr>
        <p:blipFill>
          <a:blip r:embed="rId3"/>
          <a:stretch/>
        </p:blipFill>
        <p:spPr>
          <a:xfrm>
            <a:off x="345960" y="2023920"/>
            <a:ext cx="5845320" cy="4384800"/>
          </a:xfrm>
          <a:prstGeom prst="rect">
            <a:avLst/>
          </a:prstGeom>
          <a:ln>
            <a:noFill/>
          </a:ln>
        </p:spPr>
      </p:pic>
      <p:pic>
        <p:nvPicPr>
          <p:cNvPr id="131" name="Picture 3"/>
          <p:cNvPicPr/>
          <p:nvPr/>
        </p:nvPicPr>
        <p:blipFill>
          <a:blip r:embed="rId4"/>
          <a:stretch/>
        </p:blipFill>
        <p:spPr>
          <a:xfrm rot="16140000">
            <a:off x="5949720" y="2528640"/>
            <a:ext cx="4417920" cy="331308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5256360" y="5184720"/>
            <a:ext cx="3240000" cy="1728720"/>
          </a:xfrm>
          <a:prstGeom prst="cloudCallout">
            <a:avLst>
              <a:gd name="adj1" fmla="val -42121"/>
              <a:gd name="adj2" fmla="val -119707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 PUNTARE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L’OMBRELLO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VERSO I COMPAGNI...</a:t>
            </a:r>
          </a:p>
        </p:txBody>
      </p:sp>
      <p:sp>
        <p:nvSpPr>
          <p:cNvPr id="133" name="CustomShape 3"/>
          <p:cNvSpPr/>
          <p:nvPr/>
        </p:nvSpPr>
        <p:spPr>
          <a:xfrm>
            <a:off x="2808360" y="5543640"/>
            <a:ext cx="720720" cy="64764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4"/>
          <p:cNvSpPr/>
          <p:nvPr/>
        </p:nvSpPr>
        <p:spPr>
          <a:xfrm>
            <a:off x="8783640" y="5327640"/>
            <a:ext cx="719280" cy="719280"/>
          </a:xfrm>
          <a:prstGeom prst="smileyFace">
            <a:avLst>
              <a:gd name="adj" fmla="val 18520"/>
            </a:avLst>
          </a:prstGeom>
          <a:solidFill>
            <a:srgbClr val="00CC33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"/>
          <p:cNvPicPr/>
          <p:nvPr/>
        </p:nvPicPr>
        <p:blipFill>
          <a:blip r:embed="rId3"/>
          <a:stretch/>
        </p:blipFill>
        <p:spPr>
          <a:xfrm>
            <a:off x="2001960" y="2376360"/>
            <a:ext cx="5844960" cy="438480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896908" y="1136631"/>
            <a:ext cx="4457770" cy="2312985"/>
          </a:xfrm>
          <a:custGeom>
            <a:avLst/>
            <a:gdLst/>
            <a:ahLst/>
            <a:cxnLst/>
            <a:rect l="0" t="0" r="r" b="b"/>
            <a:pathLst>
              <a:path w="11036" h="8599">
                <a:moveTo>
                  <a:pt x="1828" y="0"/>
                </a:moveTo>
                <a:cubicBezTo>
                  <a:pt x="914" y="0"/>
                  <a:pt x="0" y="465"/>
                  <a:pt x="0" y="930"/>
                </a:cubicBezTo>
                <a:lnTo>
                  <a:pt x="0" y="1628"/>
                </a:lnTo>
                <a:lnTo>
                  <a:pt x="0" y="2325"/>
                </a:lnTo>
                <a:lnTo>
                  <a:pt x="0" y="3275"/>
                </a:lnTo>
                <a:lnTo>
                  <a:pt x="0" y="3972"/>
                </a:lnTo>
                <a:lnTo>
                  <a:pt x="0" y="4670"/>
                </a:lnTo>
                <a:cubicBezTo>
                  <a:pt x="0" y="5135"/>
                  <a:pt x="914" y="5601"/>
                  <a:pt x="1828" y="5601"/>
                </a:cubicBezTo>
                <a:lnTo>
                  <a:pt x="3197" y="5601"/>
                </a:lnTo>
                <a:lnTo>
                  <a:pt x="4567" y="5601"/>
                </a:lnTo>
                <a:lnTo>
                  <a:pt x="6431" y="5601"/>
                </a:lnTo>
                <a:lnTo>
                  <a:pt x="11035" y="8598"/>
                </a:lnTo>
                <a:lnTo>
                  <a:pt x="9170" y="5601"/>
                </a:lnTo>
                <a:cubicBezTo>
                  <a:pt x="10084" y="5601"/>
                  <a:pt x="10999" y="5135"/>
                  <a:pt x="10999" y="4670"/>
                </a:cubicBezTo>
                <a:lnTo>
                  <a:pt x="10999" y="3972"/>
                </a:lnTo>
                <a:lnTo>
                  <a:pt x="10999" y="3275"/>
                </a:lnTo>
                <a:lnTo>
                  <a:pt x="10999" y="2325"/>
                </a:lnTo>
                <a:lnTo>
                  <a:pt x="10999" y="1628"/>
                </a:lnTo>
                <a:lnTo>
                  <a:pt x="10999" y="930"/>
                </a:lnTo>
                <a:cubicBezTo>
                  <a:pt x="10999" y="465"/>
                  <a:pt x="10084" y="0"/>
                  <a:pt x="9170" y="0"/>
                </a:cubicBezTo>
                <a:lnTo>
                  <a:pt x="7801" y="0"/>
                </a:lnTo>
                <a:lnTo>
                  <a:pt x="6431" y="0"/>
                </a:lnTo>
                <a:lnTo>
                  <a:pt x="4567" y="0"/>
                </a:lnTo>
                <a:lnTo>
                  <a:pt x="3197" y="0"/>
                </a:lnTo>
                <a:lnTo>
                  <a:pt x="1828" y="0"/>
                </a:lnTo>
              </a:path>
            </a:pathLst>
          </a:custGeom>
          <a:solidFill>
            <a:srgbClr val="FFD320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6754824" y="779441"/>
            <a:ext cx="3000396" cy="2081256"/>
          </a:xfrm>
          <a:custGeom>
            <a:avLst/>
            <a:gdLst/>
            <a:ahLst/>
            <a:cxnLst/>
            <a:rect l="0" t="0" r="r" b="b"/>
            <a:pathLst>
              <a:path w="8601" h="7390">
                <a:moveTo>
                  <a:pt x="1429" y="0"/>
                </a:moveTo>
                <a:cubicBezTo>
                  <a:pt x="714" y="0"/>
                  <a:pt x="0" y="282"/>
                  <a:pt x="0" y="565"/>
                </a:cubicBezTo>
                <a:lnTo>
                  <a:pt x="0" y="988"/>
                </a:lnTo>
                <a:lnTo>
                  <a:pt x="0" y="1412"/>
                </a:lnTo>
                <a:lnTo>
                  <a:pt x="0" y="1988"/>
                </a:lnTo>
                <a:lnTo>
                  <a:pt x="0" y="2412"/>
                </a:lnTo>
                <a:lnTo>
                  <a:pt x="0" y="2835"/>
                </a:lnTo>
                <a:cubicBezTo>
                  <a:pt x="0" y="3118"/>
                  <a:pt x="714" y="3401"/>
                  <a:pt x="1429" y="3401"/>
                </a:cubicBezTo>
                <a:lnTo>
                  <a:pt x="111" y="7389"/>
                </a:lnTo>
                <a:lnTo>
                  <a:pt x="3571" y="3401"/>
                </a:lnTo>
                <a:lnTo>
                  <a:pt x="5028" y="3401"/>
                </a:lnTo>
                <a:lnTo>
                  <a:pt x="6099" y="3401"/>
                </a:lnTo>
                <a:lnTo>
                  <a:pt x="7170" y="3401"/>
                </a:lnTo>
                <a:cubicBezTo>
                  <a:pt x="7885" y="3401"/>
                  <a:pt x="8600" y="3118"/>
                  <a:pt x="8600" y="2835"/>
                </a:cubicBezTo>
                <a:lnTo>
                  <a:pt x="8600" y="2412"/>
                </a:lnTo>
                <a:lnTo>
                  <a:pt x="8600" y="1988"/>
                </a:lnTo>
                <a:lnTo>
                  <a:pt x="8600" y="1412"/>
                </a:lnTo>
                <a:lnTo>
                  <a:pt x="8600" y="988"/>
                </a:lnTo>
                <a:lnTo>
                  <a:pt x="8600" y="565"/>
                </a:lnTo>
                <a:cubicBezTo>
                  <a:pt x="8600" y="282"/>
                  <a:pt x="7885" y="0"/>
                  <a:pt x="7170" y="0"/>
                </a:cubicBezTo>
                <a:lnTo>
                  <a:pt x="6099" y="0"/>
                </a:lnTo>
                <a:lnTo>
                  <a:pt x="5028" y="0"/>
                </a:lnTo>
                <a:lnTo>
                  <a:pt x="3571" y="0"/>
                </a:lnTo>
                <a:lnTo>
                  <a:pt x="2500" y="0"/>
                </a:lnTo>
                <a:lnTo>
                  <a:pt x="1429" y="0"/>
                </a:lnTo>
              </a:path>
            </a:pathLst>
          </a:custGeom>
          <a:solidFill>
            <a:srgbClr val="FFD320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2594" y="1208069"/>
            <a:ext cx="50387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SIETE PRONTI A SCOPRIRE </a:t>
            </a:r>
          </a:p>
          <a:p>
            <a:pPr algn="ctr"/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INSIEME A NOI</a:t>
            </a:r>
          </a:p>
          <a:p>
            <a:pPr algn="ctr"/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QUALI COMPORTAMENTI </a:t>
            </a:r>
          </a:p>
          <a:p>
            <a:pPr algn="ctr"/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ADOTTARE PER STARE SERENI </a:t>
            </a:r>
          </a:p>
          <a:p>
            <a:pPr algn="ctr"/>
            <a:r>
              <a:rPr lang="it-I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 SICURI A SCUOLA?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969138" y="850879"/>
            <a:ext cx="25193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SEGUITECI IN QUESTO</a:t>
            </a:r>
          </a:p>
          <a:p>
            <a:pPr lvl="0"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VIAGGIO!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"/>
          <p:cNvPicPr/>
          <p:nvPr/>
        </p:nvPicPr>
        <p:blipFill>
          <a:blip r:embed="rId3"/>
          <a:stretch/>
        </p:blipFill>
        <p:spPr>
          <a:xfrm rot="16140000">
            <a:off x="4562280" y="1261440"/>
            <a:ext cx="5845320" cy="438480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5904000" y="2922581"/>
            <a:ext cx="4176625" cy="2419469"/>
          </a:xfrm>
          <a:custGeom>
            <a:avLst/>
            <a:gdLst/>
            <a:ahLst/>
            <a:cxnLst/>
            <a:rect l="0" t="0" r="r" b="b"/>
            <a:pathLst>
              <a:path w="10603" h="11977">
                <a:moveTo>
                  <a:pt x="5690" y="7383"/>
                </a:moveTo>
                <a:lnTo>
                  <a:pt x="5953" y="7394"/>
                </a:lnTo>
                <a:lnTo>
                  <a:pt x="6214" y="7411"/>
                </a:lnTo>
                <a:lnTo>
                  <a:pt x="6474" y="7434"/>
                </a:lnTo>
                <a:lnTo>
                  <a:pt x="6730" y="7462"/>
                </a:lnTo>
                <a:lnTo>
                  <a:pt x="6982" y="7496"/>
                </a:lnTo>
                <a:lnTo>
                  <a:pt x="7231" y="7535"/>
                </a:lnTo>
                <a:lnTo>
                  <a:pt x="7475" y="7579"/>
                </a:lnTo>
                <a:lnTo>
                  <a:pt x="7713" y="7629"/>
                </a:lnTo>
                <a:lnTo>
                  <a:pt x="7945" y="7684"/>
                </a:lnTo>
                <a:lnTo>
                  <a:pt x="8171" y="7743"/>
                </a:lnTo>
                <a:lnTo>
                  <a:pt x="8390" y="7808"/>
                </a:lnTo>
                <a:lnTo>
                  <a:pt x="8601" y="7877"/>
                </a:lnTo>
                <a:lnTo>
                  <a:pt x="8803" y="7950"/>
                </a:lnTo>
                <a:lnTo>
                  <a:pt x="8997" y="8028"/>
                </a:lnTo>
                <a:lnTo>
                  <a:pt x="9182" y="8110"/>
                </a:lnTo>
                <a:lnTo>
                  <a:pt x="9357" y="8196"/>
                </a:lnTo>
                <a:lnTo>
                  <a:pt x="9522" y="8286"/>
                </a:lnTo>
                <a:lnTo>
                  <a:pt x="9677" y="8379"/>
                </a:lnTo>
                <a:lnTo>
                  <a:pt x="9821" y="8475"/>
                </a:lnTo>
                <a:lnTo>
                  <a:pt x="9953" y="8574"/>
                </a:lnTo>
                <a:lnTo>
                  <a:pt x="10074" y="8676"/>
                </a:lnTo>
                <a:lnTo>
                  <a:pt x="10183" y="8781"/>
                </a:lnTo>
                <a:lnTo>
                  <a:pt x="10280" y="8887"/>
                </a:lnTo>
                <a:lnTo>
                  <a:pt x="10364" y="8996"/>
                </a:lnTo>
                <a:lnTo>
                  <a:pt x="10436" y="9106"/>
                </a:lnTo>
                <a:lnTo>
                  <a:pt x="10495" y="9218"/>
                </a:lnTo>
                <a:lnTo>
                  <a:pt x="10542" y="9331"/>
                </a:lnTo>
                <a:lnTo>
                  <a:pt x="10575" y="9445"/>
                </a:lnTo>
                <a:lnTo>
                  <a:pt x="10595" y="9559"/>
                </a:lnTo>
                <a:lnTo>
                  <a:pt x="10602" y="9674"/>
                </a:lnTo>
                <a:lnTo>
                  <a:pt x="10596" y="9789"/>
                </a:lnTo>
                <a:lnTo>
                  <a:pt x="10576" y="9903"/>
                </a:lnTo>
                <a:lnTo>
                  <a:pt x="10544" y="10017"/>
                </a:lnTo>
                <a:lnTo>
                  <a:pt x="10498" y="10130"/>
                </a:lnTo>
                <a:lnTo>
                  <a:pt x="10440" y="10242"/>
                </a:lnTo>
                <a:lnTo>
                  <a:pt x="10369" y="10352"/>
                </a:lnTo>
                <a:lnTo>
                  <a:pt x="10285" y="10461"/>
                </a:lnTo>
                <a:lnTo>
                  <a:pt x="10189" y="10568"/>
                </a:lnTo>
                <a:lnTo>
                  <a:pt x="10080" y="10672"/>
                </a:lnTo>
                <a:lnTo>
                  <a:pt x="9960" y="10774"/>
                </a:lnTo>
                <a:lnTo>
                  <a:pt x="9828" y="10874"/>
                </a:lnTo>
                <a:lnTo>
                  <a:pt x="9685" y="10970"/>
                </a:lnTo>
                <a:lnTo>
                  <a:pt x="9531" y="11063"/>
                </a:lnTo>
                <a:lnTo>
                  <a:pt x="9366" y="11153"/>
                </a:lnTo>
                <a:lnTo>
                  <a:pt x="9192" y="11239"/>
                </a:lnTo>
                <a:lnTo>
                  <a:pt x="9007" y="11321"/>
                </a:lnTo>
                <a:lnTo>
                  <a:pt x="8814" y="11399"/>
                </a:lnTo>
                <a:lnTo>
                  <a:pt x="8612" y="11473"/>
                </a:lnTo>
                <a:lnTo>
                  <a:pt x="8401" y="11543"/>
                </a:lnTo>
                <a:lnTo>
                  <a:pt x="8183" y="11607"/>
                </a:lnTo>
                <a:lnTo>
                  <a:pt x="7958" y="11667"/>
                </a:lnTo>
                <a:lnTo>
                  <a:pt x="7726" y="11722"/>
                </a:lnTo>
                <a:lnTo>
                  <a:pt x="7488" y="11772"/>
                </a:lnTo>
                <a:lnTo>
                  <a:pt x="7244" y="11817"/>
                </a:lnTo>
                <a:lnTo>
                  <a:pt x="6996" y="11856"/>
                </a:lnTo>
                <a:lnTo>
                  <a:pt x="6744" y="11890"/>
                </a:lnTo>
                <a:lnTo>
                  <a:pt x="6488" y="11919"/>
                </a:lnTo>
                <a:lnTo>
                  <a:pt x="6229" y="11942"/>
                </a:lnTo>
                <a:lnTo>
                  <a:pt x="5967" y="11959"/>
                </a:lnTo>
                <a:lnTo>
                  <a:pt x="5704" y="11970"/>
                </a:lnTo>
                <a:lnTo>
                  <a:pt x="5440" y="11976"/>
                </a:lnTo>
                <a:lnTo>
                  <a:pt x="5176" y="11976"/>
                </a:lnTo>
                <a:lnTo>
                  <a:pt x="4912" y="11971"/>
                </a:lnTo>
                <a:lnTo>
                  <a:pt x="4649" y="11960"/>
                </a:lnTo>
                <a:lnTo>
                  <a:pt x="4387" y="11943"/>
                </a:lnTo>
                <a:lnTo>
                  <a:pt x="4128" y="11920"/>
                </a:lnTo>
                <a:lnTo>
                  <a:pt x="3872" y="11892"/>
                </a:lnTo>
                <a:lnTo>
                  <a:pt x="3619" y="11858"/>
                </a:lnTo>
                <a:lnTo>
                  <a:pt x="3371" y="11819"/>
                </a:lnTo>
                <a:lnTo>
                  <a:pt x="3127" y="11775"/>
                </a:lnTo>
                <a:lnTo>
                  <a:pt x="2889" y="11725"/>
                </a:lnTo>
                <a:lnTo>
                  <a:pt x="2657" y="11670"/>
                </a:lnTo>
                <a:lnTo>
                  <a:pt x="2431" y="11611"/>
                </a:lnTo>
                <a:lnTo>
                  <a:pt x="2212" y="11546"/>
                </a:lnTo>
                <a:lnTo>
                  <a:pt x="2001" y="11477"/>
                </a:lnTo>
                <a:lnTo>
                  <a:pt x="1799" y="11404"/>
                </a:lnTo>
                <a:lnTo>
                  <a:pt x="1605" y="11326"/>
                </a:lnTo>
                <a:lnTo>
                  <a:pt x="1420" y="11244"/>
                </a:lnTo>
                <a:lnTo>
                  <a:pt x="1245" y="11158"/>
                </a:lnTo>
                <a:lnTo>
                  <a:pt x="1080" y="11068"/>
                </a:lnTo>
                <a:lnTo>
                  <a:pt x="925" y="10975"/>
                </a:lnTo>
                <a:lnTo>
                  <a:pt x="781" y="10879"/>
                </a:lnTo>
                <a:lnTo>
                  <a:pt x="649" y="10780"/>
                </a:lnTo>
                <a:lnTo>
                  <a:pt x="528" y="10678"/>
                </a:lnTo>
                <a:lnTo>
                  <a:pt x="419" y="10573"/>
                </a:lnTo>
                <a:lnTo>
                  <a:pt x="322" y="10467"/>
                </a:lnTo>
                <a:lnTo>
                  <a:pt x="238" y="10358"/>
                </a:lnTo>
                <a:lnTo>
                  <a:pt x="166" y="10248"/>
                </a:lnTo>
                <a:lnTo>
                  <a:pt x="107" y="10136"/>
                </a:lnTo>
                <a:lnTo>
                  <a:pt x="60" y="10023"/>
                </a:lnTo>
                <a:lnTo>
                  <a:pt x="27" y="9909"/>
                </a:lnTo>
                <a:lnTo>
                  <a:pt x="7" y="9795"/>
                </a:lnTo>
                <a:lnTo>
                  <a:pt x="0" y="9680"/>
                </a:lnTo>
                <a:lnTo>
                  <a:pt x="6" y="9565"/>
                </a:lnTo>
                <a:lnTo>
                  <a:pt x="26" y="9451"/>
                </a:lnTo>
                <a:lnTo>
                  <a:pt x="58" y="9337"/>
                </a:lnTo>
                <a:lnTo>
                  <a:pt x="104" y="9224"/>
                </a:lnTo>
                <a:lnTo>
                  <a:pt x="162" y="9112"/>
                </a:lnTo>
                <a:lnTo>
                  <a:pt x="233" y="9002"/>
                </a:lnTo>
                <a:lnTo>
                  <a:pt x="317" y="8893"/>
                </a:lnTo>
                <a:lnTo>
                  <a:pt x="414" y="8786"/>
                </a:lnTo>
                <a:lnTo>
                  <a:pt x="522" y="8682"/>
                </a:lnTo>
                <a:lnTo>
                  <a:pt x="642" y="8580"/>
                </a:lnTo>
                <a:lnTo>
                  <a:pt x="774" y="8480"/>
                </a:lnTo>
                <a:lnTo>
                  <a:pt x="917" y="8384"/>
                </a:lnTo>
                <a:lnTo>
                  <a:pt x="1071" y="8291"/>
                </a:lnTo>
                <a:lnTo>
                  <a:pt x="1236" y="8201"/>
                </a:lnTo>
                <a:lnTo>
                  <a:pt x="1410" y="8115"/>
                </a:lnTo>
                <a:lnTo>
                  <a:pt x="1595" y="8033"/>
                </a:lnTo>
                <a:lnTo>
                  <a:pt x="1788" y="7955"/>
                </a:lnTo>
                <a:lnTo>
                  <a:pt x="1990" y="7881"/>
                </a:lnTo>
                <a:lnTo>
                  <a:pt x="2201" y="7811"/>
                </a:lnTo>
                <a:lnTo>
                  <a:pt x="2419" y="7747"/>
                </a:lnTo>
                <a:lnTo>
                  <a:pt x="2644" y="7687"/>
                </a:lnTo>
                <a:lnTo>
                  <a:pt x="2876" y="7632"/>
                </a:lnTo>
                <a:lnTo>
                  <a:pt x="3114" y="7582"/>
                </a:lnTo>
                <a:lnTo>
                  <a:pt x="3358" y="7537"/>
                </a:lnTo>
                <a:lnTo>
                  <a:pt x="3606" y="7498"/>
                </a:lnTo>
                <a:lnTo>
                  <a:pt x="3859" y="7464"/>
                </a:lnTo>
                <a:lnTo>
                  <a:pt x="3041" y="0"/>
                </a:lnTo>
                <a:lnTo>
                  <a:pt x="5690" y="7383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Picture 3"/>
          <p:cNvPicPr/>
          <p:nvPr/>
        </p:nvPicPr>
        <p:blipFill>
          <a:blip r:embed="rId4"/>
          <a:stretch/>
        </p:blipFill>
        <p:spPr>
          <a:xfrm rot="16140000">
            <a:off x="707760" y="3087360"/>
            <a:ext cx="4435560" cy="3327480"/>
          </a:xfrm>
          <a:prstGeom prst="rect">
            <a:avLst/>
          </a:prstGeom>
          <a:ln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468280" y="636565"/>
            <a:ext cx="3571900" cy="2071702"/>
          </a:xfrm>
          <a:custGeom>
            <a:avLst/>
            <a:gdLst/>
            <a:ahLst/>
            <a:cxnLst/>
            <a:rect l="0" t="0" r="r" b="b"/>
            <a:pathLst>
              <a:path w="9403" h="6722">
                <a:moveTo>
                  <a:pt x="5288" y="3187"/>
                </a:moveTo>
                <a:lnTo>
                  <a:pt x="5055" y="3195"/>
                </a:lnTo>
                <a:lnTo>
                  <a:pt x="4821" y="3199"/>
                </a:lnTo>
                <a:lnTo>
                  <a:pt x="4587" y="3200"/>
                </a:lnTo>
                <a:lnTo>
                  <a:pt x="4353" y="3196"/>
                </a:lnTo>
                <a:lnTo>
                  <a:pt x="4119" y="3188"/>
                </a:lnTo>
                <a:lnTo>
                  <a:pt x="3887" y="3176"/>
                </a:lnTo>
                <a:lnTo>
                  <a:pt x="3658" y="3160"/>
                </a:lnTo>
                <a:lnTo>
                  <a:pt x="3430" y="3140"/>
                </a:lnTo>
                <a:lnTo>
                  <a:pt x="3206" y="3117"/>
                </a:lnTo>
                <a:lnTo>
                  <a:pt x="2986" y="3090"/>
                </a:lnTo>
                <a:lnTo>
                  <a:pt x="2770" y="3059"/>
                </a:lnTo>
                <a:lnTo>
                  <a:pt x="2559" y="3024"/>
                </a:lnTo>
                <a:lnTo>
                  <a:pt x="2353" y="2986"/>
                </a:lnTo>
                <a:lnTo>
                  <a:pt x="2153" y="2945"/>
                </a:lnTo>
                <a:lnTo>
                  <a:pt x="1959" y="2900"/>
                </a:lnTo>
                <a:lnTo>
                  <a:pt x="1772" y="2852"/>
                </a:lnTo>
                <a:lnTo>
                  <a:pt x="1592" y="2800"/>
                </a:lnTo>
                <a:lnTo>
                  <a:pt x="1421" y="2746"/>
                </a:lnTo>
                <a:lnTo>
                  <a:pt x="1257" y="2689"/>
                </a:lnTo>
                <a:lnTo>
                  <a:pt x="1102" y="2629"/>
                </a:lnTo>
                <a:lnTo>
                  <a:pt x="955" y="2567"/>
                </a:lnTo>
                <a:lnTo>
                  <a:pt x="818" y="2502"/>
                </a:lnTo>
                <a:lnTo>
                  <a:pt x="691" y="2435"/>
                </a:lnTo>
                <a:lnTo>
                  <a:pt x="574" y="2366"/>
                </a:lnTo>
                <a:lnTo>
                  <a:pt x="467" y="2295"/>
                </a:lnTo>
                <a:lnTo>
                  <a:pt x="370" y="2222"/>
                </a:lnTo>
                <a:lnTo>
                  <a:pt x="284" y="2148"/>
                </a:lnTo>
                <a:lnTo>
                  <a:pt x="210" y="2072"/>
                </a:lnTo>
                <a:lnTo>
                  <a:pt x="146" y="1996"/>
                </a:lnTo>
                <a:lnTo>
                  <a:pt x="94" y="1918"/>
                </a:lnTo>
                <a:lnTo>
                  <a:pt x="53" y="1839"/>
                </a:lnTo>
                <a:lnTo>
                  <a:pt x="24" y="1760"/>
                </a:lnTo>
                <a:lnTo>
                  <a:pt x="6" y="1681"/>
                </a:lnTo>
                <a:lnTo>
                  <a:pt x="0" y="1601"/>
                </a:lnTo>
                <a:lnTo>
                  <a:pt x="6" y="1521"/>
                </a:lnTo>
                <a:lnTo>
                  <a:pt x="23" y="1442"/>
                </a:lnTo>
                <a:lnTo>
                  <a:pt x="52" y="1362"/>
                </a:lnTo>
                <a:lnTo>
                  <a:pt x="93" y="1284"/>
                </a:lnTo>
                <a:lnTo>
                  <a:pt x="145" y="1206"/>
                </a:lnTo>
                <a:lnTo>
                  <a:pt x="208" y="1129"/>
                </a:lnTo>
                <a:lnTo>
                  <a:pt x="283" y="1054"/>
                </a:lnTo>
                <a:lnTo>
                  <a:pt x="368" y="979"/>
                </a:lnTo>
                <a:lnTo>
                  <a:pt x="465" y="907"/>
                </a:lnTo>
                <a:lnTo>
                  <a:pt x="571" y="835"/>
                </a:lnTo>
                <a:lnTo>
                  <a:pt x="688" y="766"/>
                </a:lnTo>
                <a:lnTo>
                  <a:pt x="816" y="699"/>
                </a:lnTo>
                <a:lnTo>
                  <a:pt x="952" y="635"/>
                </a:lnTo>
                <a:lnTo>
                  <a:pt x="1098" y="572"/>
                </a:lnTo>
                <a:lnTo>
                  <a:pt x="1253" y="512"/>
                </a:lnTo>
                <a:lnTo>
                  <a:pt x="1417" y="455"/>
                </a:lnTo>
                <a:lnTo>
                  <a:pt x="1589" y="401"/>
                </a:lnTo>
                <a:lnTo>
                  <a:pt x="1768" y="350"/>
                </a:lnTo>
                <a:lnTo>
                  <a:pt x="1955" y="301"/>
                </a:lnTo>
                <a:lnTo>
                  <a:pt x="2149" y="256"/>
                </a:lnTo>
                <a:lnTo>
                  <a:pt x="2349" y="215"/>
                </a:lnTo>
                <a:lnTo>
                  <a:pt x="2554" y="177"/>
                </a:lnTo>
                <a:lnTo>
                  <a:pt x="2766" y="142"/>
                </a:lnTo>
                <a:lnTo>
                  <a:pt x="2982" y="111"/>
                </a:lnTo>
                <a:lnTo>
                  <a:pt x="3202" y="84"/>
                </a:lnTo>
                <a:lnTo>
                  <a:pt x="3426" y="60"/>
                </a:lnTo>
                <a:lnTo>
                  <a:pt x="3653" y="40"/>
                </a:lnTo>
                <a:lnTo>
                  <a:pt x="3883" y="24"/>
                </a:lnTo>
                <a:lnTo>
                  <a:pt x="4114" y="13"/>
                </a:lnTo>
                <a:lnTo>
                  <a:pt x="4348" y="5"/>
                </a:lnTo>
                <a:lnTo>
                  <a:pt x="4582" y="1"/>
                </a:lnTo>
                <a:lnTo>
                  <a:pt x="4816" y="0"/>
                </a:lnTo>
                <a:lnTo>
                  <a:pt x="5050" y="4"/>
                </a:lnTo>
                <a:lnTo>
                  <a:pt x="5284" y="12"/>
                </a:lnTo>
                <a:lnTo>
                  <a:pt x="5515" y="24"/>
                </a:lnTo>
                <a:lnTo>
                  <a:pt x="5745" y="40"/>
                </a:lnTo>
                <a:lnTo>
                  <a:pt x="5972" y="60"/>
                </a:lnTo>
                <a:lnTo>
                  <a:pt x="6196" y="83"/>
                </a:lnTo>
                <a:lnTo>
                  <a:pt x="6417" y="110"/>
                </a:lnTo>
                <a:lnTo>
                  <a:pt x="6633" y="141"/>
                </a:lnTo>
                <a:lnTo>
                  <a:pt x="6844" y="176"/>
                </a:lnTo>
                <a:lnTo>
                  <a:pt x="7050" y="214"/>
                </a:lnTo>
                <a:lnTo>
                  <a:pt x="7250" y="256"/>
                </a:lnTo>
                <a:lnTo>
                  <a:pt x="7444" y="301"/>
                </a:lnTo>
                <a:lnTo>
                  <a:pt x="7631" y="349"/>
                </a:lnTo>
                <a:lnTo>
                  <a:pt x="7810" y="400"/>
                </a:lnTo>
                <a:lnTo>
                  <a:pt x="7982" y="454"/>
                </a:lnTo>
                <a:lnTo>
                  <a:pt x="8146" y="511"/>
                </a:lnTo>
                <a:lnTo>
                  <a:pt x="8301" y="571"/>
                </a:lnTo>
                <a:lnTo>
                  <a:pt x="8447" y="633"/>
                </a:lnTo>
                <a:lnTo>
                  <a:pt x="8584" y="698"/>
                </a:lnTo>
                <a:lnTo>
                  <a:pt x="8711" y="765"/>
                </a:lnTo>
                <a:lnTo>
                  <a:pt x="8829" y="834"/>
                </a:lnTo>
                <a:lnTo>
                  <a:pt x="8936" y="905"/>
                </a:lnTo>
                <a:lnTo>
                  <a:pt x="9032" y="978"/>
                </a:lnTo>
                <a:lnTo>
                  <a:pt x="9118" y="1052"/>
                </a:lnTo>
                <a:lnTo>
                  <a:pt x="9193" y="1128"/>
                </a:lnTo>
                <a:lnTo>
                  <a:pt x="9256" y="1205"/>
                </a:lnTo>
                <a:lnTo>
                  <a:pt x="9308" y="1282"/>
                </a:lnTo>
                <a:lnTo>
                  <a:pt x="9349" y="1361"/>
                </a:lnTo>
                <a:lnTo>
                  <a:pt x="9378" y="1440"/>
                </a:lnTo>
                <a:lnTo>
                  <a:pt x="9396" y="1520"/>
                </a:lnTo>
                <a:lnTo>
                  <a:pt x="9402" y="1599"/>
                </a:lnTo>
                <a:lnTo>
                  <a:pt x="9396" y="1679"/>
                </a:lnTo>
                <a:lnTo>
                  <a:pt x="9379" y="1759"/>
                </a:lnTo>
                <a:lnTo>
                  <a:pt x="9350" y="1838"/>
                </a:lnTo>
                <a:lnTo>
                  <a:pt x="9309" y="1916"/>
                </a:lnTo>
                <a:lnTo>
                  <a:pt x="9257" y="1994"/>
                </a:lnTo>
                <a:lnTo>
                  <a:pt x="9194" y="2071"/>
                </a:lnTo>
                <a:lnTo>
                  <a:pt x="9119" y="2147"/>
                </a:lnTo>
                <a:lnTo>
                  <a:pt x="9033" y="2221"/>
                </a:lnTo>
                <a:lnTo>
                  <a:pt x="8937" y="2294"/>
                </a:lnTo>
                <a:lnTo>
                  <a:pt x="8830" y="2365"/>
                </a:lnTo>
                <a:lnTo>
                  <a:pt x="8713" y="2434"/>
                </a:lnTo>
                <a:lnTo>
                  <a:pt x="8586" y="2501"/>
                </a:lnTo>
                <a:lnTo>
                  <a:pt x="8449" y="2566"/>
                </a:lnTo>
                <a:lnTo>
                  <a:pt x="8303" y="2628"/>
                </a:lnTo>
                <a:lnTo>
                  <a:pt x="8148" y="2688"/>
                </a:lnTo>
                <a:lnTo>
                  <a:pt x="7984" y="2745"/>
                </a:lnTo>
                <a:lnTo>
                  <a:pt x="7813" y="2799"/>
                </a:lnTo>
                <a:lnTo>
                  <a:pt x="7633" y="2851"/>
                </a:lnTo>
                <a:lnTo>
                  <a:pt x="7446" y="2899"/>
                </a:lnTo>
                <a:lnTo>
                  <a:pt x="7253" y="2944"/>
                </a:lnTo>
                <a:lnTo>
                  <a:pt x="7053" y="2985"/>
                </a:lnTo>
                <a:lnTo>
                  <a:pt x="6847" y="3024"/>
                </a:lnTo>
                <a:lnTo>
                  <a:pt x="9351" y="6721"/>
                </a:lnTo>
                <a:lnTo>
                  <a:pt x="5288" y="3187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4751280" y="6480000"/>
            <a:ext cx="863640" cy="72108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Rettangolo 6"/>
          <p:cNvSpPr/>
          <p:nvPr/>
        </p:nvSpPr>
        <p:spPr>
          <a:xfrm>
            <a:off x="1396974" y="850879"/>
            <a:ext cx="1841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NON SALTARE!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969138" y="4708531"/>
            <a:ext cx="2016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NON SPINGERE!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"/>
          <p:cNvPicPr/>
          <p:nvPr/>
        </p:nvPicPr>
        <p:blipFill>
          <a:blip r:embed="rId3"/>
          <a:stretch/>
        </p:blipFill>
        <p:spPr>
          <a:xfrm>
            <a:off x="608040" y="1187280"/>
            <a:ext cx="4384800" cy="5845320"/>
          </a:xfrm>
          <a:prstGeom prst="rect">
            <a:avLst/>
          </a:prstGeom>
          <a:ln>
            <a:noFill/>
          </a:ln>
        </p:spPr>
      </p:pic>
      <p:pic>
        <p:nvPicPr>
          <p:cNvPr id="141" name="Picture 2"/>
          <p:cNvPicPr/>
          <p:nvPr/>
        </p:nvPicPr>
        <p:blipFill>
          <a:blip r:embed="rId4"/>
          <a:stretch/>
        </p:blipFill>
        <p:spPr>
          <a:xfrm>
            <a:off x="5326200" y="1712880"/>
            <a:ext cx="4159080" cy="554508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5256360" y="287280"/>
            <a:ext cx="4248000" cy="1008000"/>
          </a:xfrm>
          <a:prstGeom prst="cloudCallout">
            <a:avLst>
              <a:gd name="adj1" fmla="val -24807"/>
              <a:gd name="adj2" fmla="val 262380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USIAMO CORRETTAMENTE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CORRIMANO</a:t>
            </a:r>
          </a:p>
        </p:txBody>
      </p:sp>
      <p:sp>
        <p:nvSpPr>
          <p:cNvPr id="143" name="CustomShape 2"/>
          <p:cNvSpPr/>
          <p:nvPr/>
        </p:nvSpPr>
        <p:spPr>
          <a:xfrm>
            <a:off x="863640" y="216000"/>
            <a:ext cx="863640" cy="72072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3"/>
          <p:cNvSpPr/>
          <p:nvPr/>
        </p:nvSpPr>
        <p:spPr>
          <a:xfrm>
            <a:off x="8496360" y="3168720"/>
            <a:ext cx="792000" cy="863640"/>
          </a:xfrm>
          <a:prstGeom prst="smileyFace">
            <a:avLst>
              <a:gd name="adj" fmla="val 18520"/>
            </a:avLst>
          </a:prstGeom>
          <a:solidFill>
            <a:srgbClr val="00CC33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"/>
          <p:cNvPicPr/>
          <p:nvPr/>
        </p:nvPicPr>
        <p:blipFill>
          <a:blip r:embed="rId3"/>
          <a:stretch/>
        </p:blipFill>
        <p:spPr>
          <a:xfrm>
            <a:off x="863640" y="2376360"/>
            <a:ext cx="5844960" cy="438480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1111222" y="850879"/>
            <a:ext cx="3643338" cy="1868470"/>
          </a:xfrm>
          <a:custGeom>
            <a:avLst/>
            <a:gdLst/>
            <a:ahLst/>
            <a:cxnLst/>
            <a:rect l="0" t="0" r="r" b="b"/>
            <a:pathLst>
              <a:path w="8204" h="5982">
                <a:moveTo>
                  <a:pt x="1363" y="0"/>
                </a:moveTo>
                <a:cubicBezTo>
                  <a:pt x="681" y="0"/>
                  <a:pt x="0" y="348"/>
                  <a:pt x="0" y="697"/>
                </a:cubicBezTo>
                <a:lnTo>
                  <a:pt x="0" y="1220"/>
                </a:lnTo>
                <a:lnTo>
                  <a:pt x="0" y="1743"/>
                </a:lnTo>
                <a:lnTo>
                  <a:pt x="0" y="2455"/>
                </a:lnTo>
                <a:lnTo>
                  <a:pt x="0" y="2978"/>
                </a:lnTo>
                <a:lnTo>
                  <a:pt x="0" y="3501"/>
                </a:lnTo>
                <a:cubicBezTo>
                  <a:pt x="0" y="3850"/>
                  <a:pt x="681" y="4199"/>
                  <a:pt x="1363" y="4199"/>
                </a:cubicBezTo>
                <a:lnTo>
                  <a:pt x="2384" y="4199"/>
                </a:lnTo>
                <a:lnTo>
                  <a:pt x="3406" y="4199"/>
                </a:lnTo>
                <a:lnTo>
                  <a:pt x="4796" y="4199"/>
                </a:lnTo>
                <a:lnTo>
                  <a:pt x="4573" y="5981"/>
                </a:lnTo>
                <a:lnTo>
                  <a:pt x="6839" y="4199"/>
                </a:lnTo>
                <a:cubicBezTo>
                  <a:pt x="7521" y="4199"/>
                  <a:pt x="8203" y="3850"/>
                  <a:pt x="8203" y="3501"/>
                </a:cubicBezTo>
                <a:lnTo>
                  <a:pt x="8203" y="2978"/>
                </a:lnTo>
                <a:lnTo>
                  <a:pt x="8203" y="2455"/>
                </a:lnTo>
                <a:lnTo>
                  <a:pt x="8203" y="1743"/>
                </a:lnTo>
                <a:lnTo>
                  <a:pt x="8203" y="1220"/>
                </a:lnTo>
                <a:lnTo>
                  <a:pt x="8203" y="697"/>
                </a:lnTo>
                <a:cubicBezTo>
                  <a:pt x="8203" y="348"/>
                  <a:pt x="7521" y="0"/>
                  <a:pt x="6839" y="0"/>
                </a:cubicBezTo>
                <a:lnTo>
                  <a:pt x="5818" y="0"/>
                </a:lnTo>
                <a:lnTo>
                  <a:pt x="4796" y="0"/>
                </a:lnTo>
                <a:lnTo>
                  <a:pt x="3406" y="0"/>
                </a:lnTo>
                <a:lnTo>
                  <a:pt x="2384" y="0"/>
                </a:lnTo>
                <a:lnTo>
                  <a:pt x="1363" y="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SPERIAMO DI ESSERE 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STATI CHIARI...</a:t>
            </a:r>
          </a:p>
        </p:txBody>
      </p:sp>
      <p:sp>
        <p:nvSpPr>
          <p:cNvPr id="147" name="CustomShape 2"/>
          <p:cNvSpPr/>
          <p:nvPr/>
        </p:nvSpPr>
        <p:spPr>
          <a:xfrm>
            <a:off x="5040312" y="791999"/>
            <a:ext cx="3959328" cy="2844961"/>
          </a:xfrm>
          <a:custGeom>
            <a:avLst/>
            <a:gdLst/>
            <a:ahLst/>
            <a:cxnLst/>
            <a:rect l="0" t="0" r="r" b="b"/>
            <a:pathLst>
              <a:path w="10854" h="7003">
                <a:moveTo>
                  <a:pt x="4347" y="0"/>
                </a:moveTo>
                <a:cubicBezTo>
                  <a:pt x="3699" y="0"/>
                  <a:pt x="3051" y="332"/>
                  <a:pt x="3051" y="664"/>
                </a:cubicBezTo>
                <a:lnTo>
                  <a:pt x="3051" y="1163"/>
                </a:lnTo>
                <a:lnTo>
                  <a:pt x="3051" y="1661"/>
                </a:lnTo>
                <a:lnTo>
                  <a:pt x="3051" y="2339"/>
                </a:lnTo>
                <a:lnTo>
                  <a:pt x="3051" y="2837"/>
                </a:lnTo>
                <a:lnTo>
                  <a:pt x="3051" y="3336"/>
                </a:lnTo>
                <a:cubicBezTo>
                  <a:pt x="3051" y="3668"/>
                  <a:pt x="3699" y="4000"/>
                  <a:pt x="4347" y="4000"/>
                </a:cubicBezTo>
                <a:lnTo>
                  <a:pt x="0" y="7002"/>
                </a:lnTo>
                <a:lnTo>
                  <a:pt x="6290" y="4000"/>
                </a:lnTo>
                <a:lnTo>
                  <a:pt x="7613" y="4000"/>
                </a:lnTo>
                <a:lnTo>
                  <a:pt x="8584" y="4000"/>
                </a:lnTo>
                <a:lnTo>
                  <a:pt x="9556" y="4000"/>
                </a:lnTo>
                <a:cubicBezTo>
                  <a:pt x="10204" y="4000"/>
                  <a:pt x="10853" y="3668"/>
                  <a:pt x="10853" y="3336"/>
                </a:cubicBezTo>
                <a:lnTo>
                  <a:pt x="10853" y="2837"/>
                </a:lnTo>
                <a:lnTo>
                  <a:pt x="10853" y="2339"/>
                </a:lnTo>
                <a:lnTo>
                  <a:pt x="10853" y="1661"/>
                </a:lnTo>
                <a:lnTo>
                  <a:pt x="10853" y="1163"/>
                </a:lnTo>
                <a:lnTo>
                  <a:pt x="10853" y="664"/>
                </a:lnTo>
                <a:cubicBezTo>
                  <a:pt x="10853" y="332"/>
                  <a:pt x="10204" y="0"/>
                  <a:pt x="9556" y="0"/>
                </a:cubicBezTo>
                <a:lnTo>
                  <a:pt x="8584" y="0"/>
                </a:lnTo>
                <a:lnTo>
                  <a:pt x="7613" y="0"/>
                </a:lnTo>
                <a:lnTo>
                  <a:pt x="6290" y="0"/>
                </a:lnTo>
                <a:lnTo>
                  <a:pt x="5319" y="0"/>
                </a:lnTo>
                <a:lnTo>
                  <a:pt x="4347" y="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397634" y="1422383"/>
            <a:ext cx="2260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MI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RACCOMANDO!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>
            <a:noFill/>
          </a:ln>
        </p:spPr>
        <p:txBody>
          <a:bodyPr lIns="0" tIns="3924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ALL’INGRESSO...</a:t>
            </a:r>
          </a:p>
        </p:txBody>
      </p:sp>
      <p:pic>
        <p:nvPicPr>
          <p:cNvPr id="55" name="Picture 2"/>
          <p:cNvPicPr/>
          <p:nvPr/>
        </p:nvPicPr>
        <p:blipFill>
          <a:blip r:embed="rId3"/>
          <a:stretch/>
        </p:blipFill>
        <p:spPr>
          <a:xfrm>
            <a:off x="4967280" y="3240000"/>
            <a:ext cx="4511520" cy="3384720"/>
          </a:xfrm>
          <a:prstGeom prst="rect">
            <a:avLst/>
          </a:prstGeom>
          <a:ln>
            <a:noFill/>
          </a:ln>
        </p:spPr>
      </p:pic>
      <p:pic>
        <p:nvPicPr>
          <p:cNvPr id="56" name="Picture 3"/>
          <p:cNvPicPr/>
          <p:nvPr/>
        </p:nvPicPr>
        <p:blipFill>
          <a:blip r:embed="rId4"/>
          <a:stretch/>
        </p:blipFill>
        <p:spPr>
          <a:xfrm>
            <a:off x="303120" y="1463760"/>
            <a:ext cx="4576680" cy="3432240"/>
          </a:xfrm>
          <a:prstGeom prst="rect">
            <a:avLst/>
          </a:prstGeom>
          <a:ln>
            <a:noFill/>
          </a:ln>
        </p:spPr>
      </p:pic>
      <p:sp>
        <p:nvSpPr>
          <p:cNvPr id="57" name="CustomShape 2"/>
          <p:cNvSpPr/>
          <p:nvPr/>
        </p:nvSpPr>
        <p:spPr>
          <a:xfrm>
            <a:off x="5327640" y="1295280"/>
            <a:ext cx="4535640" cy="1800360"/>
          </a:xfrm>
          <a:prstGeom prst="cloudCallout">
            <a:avLst>
              <a:gd name="adj1" fmla="val 6494"/>
              <a:gd name="adj2" fmla="val 111491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 SEDIAMO COMPOSTI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 PRIMI DUE GRADONI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ATTESA DI ENTRARE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AULA...</a:t>
            </a:r>
          </a:p>
        </p:txBody>
      </p:sp>
      <p:sp>
        <p:nvSpPr>
          <p:cNvPr id="58" name="CustomShape 3"/>
          <p:cNvSpPr/>
          <p:nvPr/>
        </p:nvSpPr>
        <p:spPr>
          <a:xfrm>
            <a:off x="7272360" y="5904000"/>
            <a:ext cx="503280" cy="503280"/>
          </a:xfrm>
          <a:prstGeom prst="smileyFace">
            <a:avLst>
              <a:gd name="adj" fmla="val 18520"/>
            </a:avLst>
          </a:prstGeom>
          <a:solidFill>
            <a:srgbClr val="00CC33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/>
        </p:nvSpPr>
        <p:spPr>
          <a:xfrm>
            <a:off x="2087640" y="4535640"/>
            <a:ext cx="576360" cy="57600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>
            <a:noFill/>
          </a:ln>
        </p:spPr>
        <p:txBody>
          <a:bodyPr lIns="0" tIns="3924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AULA...</a:t>
            </a:r>
          </a:p>
        </p:txBody>
      </p:sp>
      <p:pic>
        <p:nvPicPr>
          <p:cNvPr id="61" name="Picture 2"/>
          <p:cNvPicPr/>
          <p:nvPr/>
        </p:nvPicPr>
        <p:blipFill>
          <a:blip r:embed="rId3"/>
          <a:stretch/>
        </p:blipFill>
        <p:spPr>
          <a:xfrm>
            <a:off x="549360" y="1563840"/>
            <a:ext cx="6723000" cy="5041800"/>
          </a:xfrm>
          <a:prstGeom prst="rect">
            <a:avLst/>
          </a:prstGeom>
          <a:ln>
            <a:noFill/>
          </a:ln>
        </p:spPr>
      </p:pic>
      <p:sp>
        <p:nvSpPr>
          <p:cNvPr id="62" name="CustomShape 2"/>
          <p:cNvSpPr/>
          <p:nvPr/>
        </p:nvSpPr>
        <p:spPr>
          <a:xfrm>
            <a:off x="7920000" y="4392720"/>
            <a:ext cx="1224000" cy="1224000"/>
          </a:xfrm>
          <a:prstGeom prst="smileyFace">
            <a:avLst>
              <a:gd name="adj" fmla="val 18520"/>
            </a:avLst>
          </a:prstGeom>
          <a:solidFill>
            <a:srgbClr val="00CC33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4608360" y="1295280"/>
            <a:ext cx="5256360" cy="1079640"/>
          </a:xfrm>
          <a:prstGeom prst="cloudCallout">
            <a:avLst>
              <a:gd name="adj1" fmla="val -48282"/>
              <a:gd name="adj2" fmla="val 82638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STIAMO SEDUTI TRANQUILLI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COMPOSTI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"/>
          <p:cNvPicPr/>
          <p:nvPr/>
        </p:nvPicPr>
        <p:blipFill>
          <a:blip r:embed="rId3" cstate="print"/>
          <a:stretch/>
        </p:blipFill>
        <p:spPr>
          <a:xfrm rot="16140000">
            <a:off x="114120" y="1074600"/>
            <a:ext cx="3860640" cy="289548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3887640" y="853920"/>
            <a:ext cx="1224000" cy="65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0640" rIns="90000" bIns="45000"/>
          <a:lstStyle/>
          <a:p>
            <a:r>
              <a:rPr lang="it-IT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NO!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3"/>
          <p:cNvPicPr/>
          <p:nvPr/>
        </p:nvPicPr>
        <p:blipFill>
          <a:blip r:embed="rId4"/>
          <a:stretch/>
        </p:blipFill>
        <p:spPr>
          <a:xfrm>
            <a:off x="5703840" y="227160"/>
            <a:ext cx="3222720" cy="4297320"/>
          </a:xfrm>
          <a:prstGeom prst="rect">
            <a:avLst/>
          </a:prstGeom>
          <a:ln>
            <a:noFill/>
          </a:ln>
        </p:spPr>
      </p:pic>
      <p:pic>
        <p:nvPicPr>
          <p:cNvPr id="67" name="Picture 4"/>
          <p:cNvPicPr/>
          <p:nvPr/>
        </p:nvPicPr>
        <p:blipFill>
          <a:blip r:embed="rId5"/>
          <a:stretch/>
        </p:blipFill>
        <p:spPr>
          <a:xfrm rot="16140000">
            <a:off x="2224080" y="4010040"/>
            <a:ext cx="4051440" cy="3038400"/>
          </a:xfrm>
          <a:prstGeom prst="rect">
            <a:avLst/>
          </a:prstGeom>
          <a:ln>
            <a:noFill/>
          </a:ln>
        </p:spPr>
      </p:pic>
      <p:sp>
        <p:nvSpPr>
          <p:cNvPr id="68" name="CustomShape 2"/>
          <p:cNvSpPr/>
          <p:nvPr/>
        </p:nvSpPr>
        <p:spPr>
          <a:xfrm>
            <a:off x="3887640" y="1728720"/>
            <a:ext cx="1152720" cy="115272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"/>
          <p:cNvPicPr/>
          <p:nvPr/>
        </p:nvPicPr>
        <p:blipFill>
          <a:blip r:embed="rId3"/>
          <a:stretch/>
        </p:blipFill>
        <p:spPr>
          <a:xfrm>
            <a:off x="2395440" y="2797200"/>
            <a:ext cx="3176640" cy="4235400"/>
          </a:xfrm>
          <a:prstGeom prst="rect">
            <a:avLst/>
          </a:prstGeom>
          <a:ln>
            <a:noFill/>
          </a:ln>
        </p:spPr>
      </p:pic>
      <p:pic>
        <p:nvPicPr>
          <p:cNvPr id="70" name="Picture 2"/>
          <p:cNvPicPr/>
          <p:nvPr/>
        </p:nvPicPr>
        <p:blipFill>
          <a:blip r:embed="rId4" cstate="print"/>
          <a:stretch/>
        </p:blipFill>
        <p:spPr>
          <a:xfrm rot="16260000">
            <a:off x="5905440" y="3336840"/>
            <a:ext cx="4089600" cy="306720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5940483" y="993755"/>
            <a:ext cx="4140142" cy="2058941"/>
          </a:xfrm>
          <a:custGeom>
            <a:avLst/>
            <a:gdLst/>
            <a:ahLst/>
            <a:cxnLst/>
            <a:rect l="0" t="0" r="r" b="b"/>
            <a:pathLst>
              <a:path w="11201" h="7918">
                <a:moveTo>
                  <a:pt x="3813" y="5261"/>
                </a:moveTo>
                <a:lnTo>
                  <a:pt x="3682" y="5239"/>
                </a:lnTo>
                <a:lnTo>
                  <a:pt x="3553" y="5215"/>
                </a:lnTo>
                <a:lnTo>
                  <a:pt x="3425" y="5190"/>
                </a:lnTo>
                <a:lnTo>
                  <a:pt x="3298" y="5163"/>
                </a:lnTo>
                <a:lnTo>
                  <a:pt x="3172" y="5135"/>
                </a:lnTo>
                <a:lnTo>
                  <a:pt x="3048" y="5105"/>
                </a:lnTo>
                <a:lnTo>
                  <a:pt x="2926" y="5074"/>
                </a:lnTo>
                <a:lnTo>
                  <a:pt x="2805" y="5042"/>
                </a:lnTo>
                <a:lnTo>
                  <a:pt x="2686" y="5007"/>
                </a:lnTo>
                <a:lnTo>
                  <a:pt x="2569" y="4972"/>
                </a:lnTo>
                <a:lnTo>
                  <a:pt x="2453" y="4935"/>
                </a:lnTo>
                <a:lnTo>
                  <a:pt x="2340" y="4897"/>
                </a:lnTo>
                <a:lnTo>
                  <a:pt x="2228" y="4857"/>
                </a:lnTo>
                <a:lnTo>
                  <a:pt x="2118" y="4817"/>
                </a:lnTo>
                <a:lnTo>
                  <a:pt x="2011" y="4774"/>
                </a:lnTo>
                <a:lnTo>
                  <a:pt x="1906" y="4731"/>
                </a:lnTo>
                <a:lnTo>
                  <a:pt x="1803" y="4686"/>
                </a:lnTo>
                <a:lnTo>
                  <a:pt x="1702" y="4640"/>
                </a:lnTo>
                <a:lnTo>
                  <a:pt x="1604" y="4593"/>
                </a:lnTo>
                <a:lnTo>
                  <a:pt x="1508" y="4545"/>
                </a:lnTo>
                <a:lnTo>
                  <a:pt x="1415" y="4496"/>
                </a:lnTo>
                <a:lnTo>
                  <a:pt x="1324" y="4445"/>
                </a:lnTo>
                <a:lnTo>
                  <a:pt x="1236" y="4394"/>
                </a:lnTo>
                <a:lnTo>
                  <a:pt x="1151" y="4341"/>
                </a:lnTo>
                <a:lnTo>
                  <a:pt x="1068" y="4288"/>
                </a:lnTo>
                <a:lnTo>
                  <a:pt x="988" y="4233"/>
                </a:lnTo>
                <a:lnTo>
                  <a:pt x="911" y="4178"/>
                </a:lnTo>
                <a:lnTo>
                  <a:pt x="837" y="4121"/>
                </a:lnTo>
                <a:lnTo>
                  <a:pt x="765" y="4064"/>
                </a:lnTo>
                <a:lnTo>
                  <a:pt x="697" y="4006"/>
                </a:lnTo>
                <a:lnTo>
                  <a:pt x="632" y="3947"/>
                </a:lnTo>
                <a:lnTo>
                  <a:pt x="569" y="3888"/>
                </a:lnTo>
                <a:lnTo>
                  <a:pt x="510" y="3827"/>
                </a:lnTo>
                <a:lnTo>
                  <a:pt x="454" y="3766"/>
                </a:lnTo>
                <a:lnTo>
                  <a:pt x="401" y="3704"/>
                </a:lnTo>
                <a:lnTo>
                  <a:pt x="351" y="3642"/>
                </a:lnTo>
                <a:lnTo>
                  <a:pt x="304" y="3579"/>
                </a:lnTo>
                <a:lnTo>
                  <a:pt x="261" y="3516"/>
                </a:lnTo>
                <a:lnTo>
                  <a:pt x="221" y="3452"/>
                </a:lnTo>
                <a:lnTo>
                  <a:pt x="184" y="3388"/>
                </a:lnTo>
                <a:lnTo>
                  <a:pt x="150" y="3323"/>
                </a:lnTo>
                <a:lnTo>
                  <a:pt x="120" y="3258"/>
                </a:lnTo>
                <a:lnTo>
                  <a:pt x="93" y="3192"/>
                </a:lnTo>
                <a:lnTo>
                  <a:pt x="70" y="3126"/>
                </a:lnTo>
                <a:lnTo>
                  <a:pt x="50" y="3060"/>
                </a:lnTo>
                <a:lnTo>
                  <a:pt x="33" y="2994"/>
                </a:lnTo>
                <a:lnTo>
                  <a:pt x="20" y="2927"/>
                </a:lnTo>
                <a:lnTo>
                  <a:pt x="10" y="2861"/>
                </a:lnTo>
                <a:lnTo>
                  <a:pt x="3" y="2794"/>
                </a:lnTo>
                <a:lnTo>
                  <a:pt x="0" y="2727"/>
                </a:lnTo>
                <a:lnTo>
                  <a:pt x="1" y="2661"/>
                </a:lnTo>
                <a:lnTo>
                  <a:pt x="4" y="2594"/>
                </a:lnTo>
                <a:lnTo>
                  <a:pt x="12" y="2527"/>
                </a:lnTo>
                <a:lnTo>
                  <a:pt x="22" y="2461"/>
                </a:lnTo>
                <a:lnTo>
                  <a:pt x="36" y="2394"/>
                </a:lnTo>
                <a:lnTo>
                  <a:pt x="54" y="2328"/>
                </a:lnTo>
                <a:lnTo>
                  <a:pt x="75" y="2262"/>
                </a:lnTo>
                <a:lnTo>
                  <a:pt x="99" y="2196"/>
                </a:lnTo>
                <a:lnTo>
                  <a:pt x="126" y="2131"/>
                </a:lnTo>
                <a:lnTo>
                  <a:pt x="157" y="2066"/>
                </a:lnTo>
                <a:lnTo>
                  <a:pt x="191" y="2001"/>
                </a:lnTo>
                <a:lnTo>
                  <a:pt x="229" y="1937"/>
                </a:lnTo>
                <a:lnTo>
                  <a:pt x="270" y="1873"/>
                </a:lnTo>
                <a:lnTo>
                  <a:pt x="314" y="1809"/>
                </a:lnTo>
                <a:lnTo>
                  <a:pt x="361" y="1747"/>
                </a:lnTo>
                <a:lnTo>
                  <a:pt x="412" y="1684"/>
                </a:lnTo>
                <a:lnTo>
                  <a:pt x="465" y="1623"/>
                </a:lnTo>
                <a:lnTo>
                  <a:pt x="522" y="1562"/>
                </a:lnTo>
                <a:lnTo>
                  <a:pt x="582" y="1502"/>
                </a:lnTo>
                <a:lnTo>
                  <a:pt x="645" y="1442"/>
                </a:lnTo>
                <a:lnTo>
                  <a:pt x="711" y="1384"/>
                </a:lnTo>
                <a:lnTo>
                  <a:pt x="780" y="1326"/>
                </a:lnTo>
                <a:lnTo>
                  <a:pt x="852" y="1269"/>
                </a:lnTo>
                <a:lnTo>
                  <a:pt x="927" y="1213"/>
                </a:lnTo>
                <a:lnTo>
                  <a:pt x="1005" y="1157"/>
                </a:lnTo>
                <a:lnTo>
                  <a:pt x="1085" y="1103"/>
                </a:lnTo>
                <a:lnTo>
                  <a:pt x="1169" y="1050"/>
                </a:lnTo>
                <a:lnTo>
                  <a:pt x="1255" y="997"/>
                </a:lnTo>
                <a:lnTo>
                  <a:pt x="1343" y="946"/>
                </a:lnTo>
                <a:lnTo>
                  <a:pt x="1435" y="896"/>
                </a:lnTo>
                <a:lnTo>
                  <a:pt x="1528" y="847"/>
                </a:lnTo>
                <a:lnTo>
                  <a:pt x="1625" y="799"/>
                </a:lnTo>
                <a:lnTo>
                  <a:pt x="1723" y="752"/>
                </a:lnTo>
                <a:lnTo>
                  <a:pt x="1824" y="706"/>
                </a:lnTo>
                <a:lnTo>
                  <a:pt x="1928" y="662"/>
                </a:lnTo>
                <a:lnTo>
                  <a:pt x="2034" y="619"/>
                </a:lnTo>
                <a:lnTo>
                  <a:pt x="2141" y="577"/>
                </a:lnTo>
                <a:lnTo>
                  <a:pt x="2251" y="536"/>
                </a:lnTo>
                <a:lnTo>
                  <a:pt x="2363" y="497"/>
                </a:lnTo>
                <a:lnTo>
                  <a:pt x="2477" y="459"/>
                </a:lnTo>
                <a:lnTo>
                  <a:pt x="2593" y="422"/>
                </a:lnTo>
                <a:lnTo>
                  <a:pt x="2711" y="387"/>
                </a:lnTo>
                <a:lnTo>
                  <a:pt x="2830" y="353"/>
                </a:lnTo>
                <a:lnTo>
                  <a:pt x="2952" y="321"/>
                </a:lnTo>
                <a:lnTo>
                  <a:pt x="3074" y="290"/>
                </a:lnTo>
                <a:lnTo>
                  <a:pt x="3199" y="261"/>
                </a:lnTo>
                <a:lnTo>
                  <a:pt x="3324" y="233"/>
                </a:lnTo>
                <a:lnTo>
                  <a:pt x="3452" y="207"/>
                </a:lnTo>
                <a:lnTo>
                  <a:pt x="3580" y="182"/>
                </a:lnTo>
                <a:lnTo>
                  <a:pt x="3710" y="158"/>
                </a:lnTo>
                <a:lnTo>
                  <a:pt x="3841" y="137"/>
                </a:lnTo>
                <a:lnTo>
                  <a:pt x="3973" y="117"/>
                </a:lnTo>
                <a:lnTo>
                  <a:pt x="4106" y="98"/>
                </a:lnTo>
                <a:lnTo>
                  <a:pt x="4240" y="81"/>
                </a:lnTo>
                <a:lnTo>
                  <a:pt x="4374" y="65"/>
                </a:lnTo>
                <a:lnTo>
                  <a:pt x="4510" y="52"/>
                </a:lnTo>
                <a:lnTo>
                  <a:pt x="4646" y="39"/>
                </a:lnTo>
                <a:lnTo>
                  <a:pt x="4783" y="29"/>
                </a:lnTo>
                <a:lnTo>
                  <a:pt x="4920" y="20"/>
                </a:lnTo>
                <a:lnTo>
                  <a:pt x="5058" y="13"/>
                </a:lnTo>
                <a:lnTo>
                  <a:pt x="5196" y="7"/>
                </a:lnTo>
                <a:lnTo>
                  <a:pt x="5334" y="3"/>
                </a:lnTo>
                <a:lnTo>
                  <a:pt x="5472" y="1"/>
                </a:lnTo>
                <a:lnTo>
                  <a:pt x="5611" y="0"/>
                </a:lnTo>
                <a:lnTo>
                  <a:pt x="5749" y="1"/>
                </a:lnTo>
                <a:lnTo>
                  <a:pt x="5887" y="4"/>
                </a:lnTo>
                <a:lnTo>
                  <a:pt x="6026" y="8"/>
                </a:lnTo>
                <a:lnTo>
                  <a:pt x="6163" y="14"/>
                </a:lnTo>
                <a:lnTo>
                  <a:pt x="6301" y="21"/>
                </a:lnTo>
                <a:lnTo>
                  <a:pt x="6438" y="30"/>
                </a:lnTo>
                <a:lnTo>
                  <a:pt x="6575" y="41"/>
                </a:lnTo>
                <a:lnTo>
                  <a:pt x="6711" y="54"/>
                </a:lnTo>
                <a:lnTo>
                  <a:pt x="6846" y="68"/>
                </a:lnTo>
                <a:lnTo>
                  <a:pt x="6981" y="83"/>
                </a:lnTo>
                <a:lnTo>
                  <a:pt x="7115" y="101"/>
                </a:lnTo>
                <a:lnTo>
                  <a:pt x="7247" y="120"/>
                </a:lnTo>
                <a:lnTo>
                  <a:pt x="7379" y="140"/>
                </a:lnTo>
                <a:lnTo>
                  <a:pt x="7510" y="162"/>
                </a:lnTo>
                <a:lnTo>
                  <a:pt x="7640" y="185"/>
                </a:lnTo>
                <a:lnTo>
                  <a:pt x="7768" y="211"/>
                </a:lnTo>
                <a:lnTo>
                  <a:pt x="7895" y="237"/>
                </a:lnTo>
                <a:lnTo>
                  <a:pt x="8020" y="265"/>
                </a:lnTo>
                <a:lnTo>
                  <a:pt x="8145" y="295"/>
                </a:lnTo>
                <a:lnTo>
                  <a:pt x="8267" y="326"/>
                </a:lnTo>
                <a:lnTo>
                  <a:pt x="8388" y="359"/>
                </a:lnTo>
                <a:lnTo>
                  <a:pt x="8507" y="392"/>
                </a:lnTo>
                <a:lnTo>
                  <a:pt x="8625" y="428"/>
                </a:lnTo>
                <a:lnTo>
                  <a:pt x="8740" y="465"/>
                </a:lnTo>
                <a:lnTo>
                  <a:pt x="8854" y="503"/>
                </a:lnTo>
                <a:lnTo>
                  <a:pt x="8966" y="542"/>
                </a:lnTo>
                <a:lnTo>
                  <a:pt x="9075" y="583"/>
                </a:lnTo>
                <a:lnTo>
                  <a:pt x="9183" y="625"/>
                </a:lnTo>
                <a:lnTo>
                  <a:pt x="9288" y="668"/>
                </a:lnTo>
                <a:lnTo>
                  <a:pt x="9391" y="713"/>
                </a:lnTo>
                <a:lnTo>
                  <a:pt x="9492" y="759"/>
                </a:lnTo>
                <a:lnTo>
                  <a:pt x="9590" y="806"/>
                </a:lnTo>
                <a:lnTo>
                  <a:pt x="9686" y="854"/>
                </a:lnTo>
                <a:lnTo>
                  <a:pt x="9780" y="903"/>
                </a:lnTo>
                <a:lnTo>
                  <a:pt x="9870" y="954"/>
                </a:lnTo>
                <a:lnTo>
                  <a:pt x="9959" y="1005"/>
                </a:lnTo>
                <a:lnTo>
                  <a:pt x="10044" y="1058"/>
                </a:lnTo>
                <a:lnTo>
                  <a:pt x="10127" y="1111"/>
                </a:lnTo>
                <a:lnTo>
                  <a:pt x="10207" y="1166"/>
                </a:lnTo>
                <a:lnTo>
                  <a:pt x="10285" y="1221"/>
                </a:lnTo>
                <a:lnTo>
                  <a:pt x="10359" y="1277"/>
                </a:lnTo>
                <a:lnTo>
                  <a:pt x="10430" y="1335"/>
                </a:lnTo>
                <a:lnTo>
                  <a:pt x="10499" y="1393"/>
                </a:lnTo>
                <a:lnTo>
                  <a:pt x="10565" y="1451"/>
                </a:lnTo>
                <a:lnTo>
                  <a:pt x="10627" y="1511"/>
                </a:lnTo>
                <a:lnTo>
                  <a:pt x="10687" y="1571"/>
                </a:lnTo>
                <a:lnTo>
                  <a:pt x="10743" y="1632"/>
                </a:lnTo>
                <a:lnTo>
                  <a:pt x="10796" y="1694"/>
                </a:lnTo>
                <a:lnTo>
                  <a:pt x="10846" y="1756"/>
                </a:lnTo>
                <a:lnTo>
                  <a:pt x="10893" y="1819"/>
                </a:lnTo>
                <a:lnTo>
                  <a:pt x="10937" y="1882"/>
                </a:lnTo>
                <a:lnTo>
                  <a:pt x="10977" y="1946"/>
                </a:lnTo>
                <a:lnTo>
                  <a:pt x="11014" y="2011"/>
                </a:lnTo>
                <a:lnTo>
                  <a:pt x="11048" y="2075"/>
                </a:lnTo>
                <a:lnTo>
                  <a:pt x="11078" y="2141"/>
                </a:lnTo>
                <a:lnTo>
                  <a:pt x="11105" y="2206"/>
                </a:lnTo>
                <a:lnTo>
                  <a:pt x="11129" y="2272"/>
                </a:lnTo>
                <a:lnTo>
                  <a:pt x="11149" y="2338"/>
                </a:lnTo>
                <a:lnTo>
                  <a:pt x="11166" y="2404"/>
                </a:lnTo>
                <a:lnTo>
                  <a:pt x="11180" y="2471"/>
                </a:lnTo>
                <a:lnTo>
                  <a:pt x="11190" y="2537"/>
                </a:lnTo>
                <a:lnTo>
                  <a:pt x="11196" y="2604"/>
                </a:lnTo>
                <a:lnTo>
                  <a:pt x="11200" y="2671"/>
                </a:lnTo>
                <a:lnTo>
                  <a:pt x="11199" y="2738"/>
                </a:lnTo>
                <a:lnTo>
                  <a:pt x="11196" y="2804"/>
                </a:lnTo>
                <a:lnTo>
                  <a:pt x="11189" y="2871"/>
                </a:lnTo>
                <a:lnTo>
                  <a:pt x="11178" y="2938"/>
                </a:lnTo>
                <a:lnTo>
                  <a:pt x="11165" y="3004"/>
                </a:lnTo>
                <a:lnTo>
                  <a:pt x="11147" y="3070"/>
                </a:lnTo>
                <a:lnTo>
                  <a:pt x="11127" y="3136"/>
                </a:lnTo>
                <a:lnTo>
                  <a:pt x="11103" y="3202"/>
                </a:lnTo>
                <a:lnTo>
                  <a:pt x="11075" y="3268"/>
                </a:lnTo>
                <a:lnTo>
                  <a:pt x="11045" y="3333"/>
                </a:lnTo>
                <a:lnTo>
                  <a:pt x="11011" y="3397"/>
                </a:lnTo>
                <a:lnTo>
                  <a:pt x="10973" y="3462"/>
                </a:lnTo>
                <a:lnTo>
                  <a:pt x="10933" y="3526"/>
                </a:lnTo>
                <a:lnTo>
                  <a:pt x="10889" y="3589"/>
                </a:lnTo>
                <a:lnTo>
                  <a:pt x="10842" y="3652"/>
                </a:lnTo>
                <a:lnTo>
                  <a:pt x="10791" y="3714"/>
                </a:lnTo>
                <a:lnTo>
                  <a:pt x="10738" y="3776"/>
                </a:lnTo>
                <a:lnTo>
                  <a:pt x="10681" y="3836"/>
                </a:lnTo>
                <a:lnTo>
                  <a:pt x="10621" y="3897"/>
                </a:lnTo>
                <a:lnTo>
                  <a:pt x="10559" y="3956"/>
                </a:lnTo>
                <a:lnTo>
                  <a:pt x="10493" y="4015"/>
                </a:lnTo>
                <a:lnTo>
                  <a:pt x="10424" y="4073"/>
                </a:lnTo>
                <a:lnTo>
                  <a:pt x="10352" y="4130"/>
                </a:lnTo>
                <a:lnTo>
                  <a:pt x="10277" y="4186"/>
                </a:lnTo>
                <a:lnTo>
                  <a:pt x="10200" y="4242"/>
                </a:lnTo>
                <a:lnTo>
                  <a:pt x="10119" y="4296"/>
                </a:lnTo>
                <a:lnTo>
                  <a:pt x="10036" y="4349"/>
                </a:lnTo>
                <a:lnTo>
                  <a:pt x="9950" y="4402"/>
                </a:lnTo>
                <a:lnTo>
                  <a:pt x="9862" y="4453"/>
                </a:lnTo>
                <a:lnTo>
                  <a:pt x="9771" y="4503"/>
                </a:lnTo>
                <a:lnTo>
                  <a:pt x="9677" y="4553"/>
                </a:lnTo>
                <a:lnTo>
                  <a:pt x="9581" y="4601"/>
                </a:lnTo>
                <a:lnTo>
                  <a:pt x="9482" y="4647"/>
                </a:lnTo>
                <a:lnTo>
                  <a:pt x="9381" y="4693"/>
                </a:lnTo>
                <a:lnTo>
                  <a:pt x="9278" y="4738"/>
                </a:lnTo>
                <a:lnTo>
                  <a:pt x="9173" y="4781"/>
                </a:lnTo>
                <a:lnTo>
                  <a:pt x="9065" y="4823"/>
                </a:lnTo>
                <a:lnTo>
                  <a:pt x="8955" y="4864"/>
                </a:lnTo>
                <a:lnTo>
                  <a:pt x="8843" y="4903"/>
                </a:lnTo>
                <a:lnTo>
                  <a:pt x="8729" y="4941"/>
                </a:lnTo>
                <a:lnTo>
                  <a:pt x="8614" y="4978"/>
                </a:lnTo>
                <a:lnTo>
                  <a:pt x="8496" y="5013"/>
                </a:lnTo>
                <a:lnTo>
                  <a:pt x="8377" y="5047"/>
                </a:lnTo>
                <a:lnTo>
                  <a:pt x="8256" y="5079"/>
                </a:lnTo>
                <a:lnTo>
                  <a:pt x="8133" y="5110"/>
                </a:lnTo>
                <a:lnTo>
                  <a:pt x="8009" y="5139"/>
                </a:lnTo>
                <a:lnTo>
                  <a:pt x="7883" y="5167"/>
                </a:lnTo>
                <a:lnTo>
                  <a:pt x="7756" y="5194"/>
                </a:lnTo>
                <a:lnTo>
                  <a:pt x="7627" y="5219"/>
                </a:lnTo>
                <a:lnTo>
                  <a:pt x="7498" y="5242"/>
                </a:lnTo>
                <a:lnTo>
                  <a:pt x="7367" y="5264"/>
                </a:lnTo>
                <a:lnTo>
                  <a:pt x="7235" y="5284"/>
                </a:lnTo>
                <a:lnTo>
                  <a:pt x="7102" y="5303"/>
                </a:lnTo>
                <a:lnTo>
                  <a:pt x="6968" y="5320"/>
                </a:lnTo>
                <a:lnTo>
                  <a:pt x="6833" y="5336"/>
                </a:lnTo>
                <a:lnTo>
                  <a:pt x="6698" y="5350"/>
                </a:lnTo>
                <a:lnTo>
                  <a:pt x="6562" y="5362"/>
                </a:lnTo>
                <a:lnTo>
                  <a:pt x="6425" y="5373"/>
                </a:lnTo>
                <a:lnTo>
                  <a:pt x="6288" y="5382"/>
                </a:lnTo>
                <a:lnTo>
                  <a:pt x="6150" y="5389"/>
                </a:lnTo>
                <a:lnTo>
                  <a:pt x="6013" y="5395"/>
                </a:lnTo>
                <a:lnTo>
                  <a:pt x="5874" y="5399"/>
                </a:lnTo>
                <a:lnTo>
                  <a:pt x="5736" y="5401"/>
                </a:lnTo>
                <a:lnTo>
                  <a:pt x="3963" y="7917"/>
                </a:lnTo>
                <a:lnTo>
                  <a:pt x="3813" y="5261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720720" y="792000"/>
            <a:ext cx="2519280" cy="1872000"/>
          </a:xfrm>
          <a:prstGeom prst="cloudCallout">
            <a:avLst>
              <a:gd name="adj1" fmla="val 57694"/>
              <a:gd name="adj2" fmla="val 80127"/>
            </a:avLst>
          </a:prstGeom>
          <a:solidFill>
            <a:srgbClr val="729FCF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MEGLIO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NON DONDOLARE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 I BANCHI </a:t>
            </a:r>
          </a:p>
        </p:txBody>
      </p:sp>
      <p:sp>
        <p:nvSpPr>
          <p:cNvPr id="73" name="CustomShape 3"/>
          <p:cNvSpPr/>
          <p:nvPr/>
        </p:nvSpPr>
        <p:spPr>
          <a:xfrm>
            <a:off x="5595840" y="3527280"/>
            <a:ext cx="720720" cy="64800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Rettangolo 6"/>
          <p:cNvSpPr/>
          <p:nvPr/>
        </p:nvSpPr>
        <p:spPr>
          <a:xfrm>
            <a:off x="5540378" y="1208069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ATTENTI A NON URTARE 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GLI SPIGOLI DEL BANCO: 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POTREBBE ESSERE DOLOROSO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"/>
          <p:cNvPicPr/>
          <p:nvPr/>
        </p:nvPicPr>
        <p:blipFill>
          <a:blip r:embed="rId3"/>
          <a:stretch/>
        </p:blipFill>
        <p:spPr>
          <a:xfrm>
            <a:off x="5479920" y="798480"/>
            <a:ext cx="4016520" cy="5354640"/>
          </a:xfrm>
          <a:prstGeom prst="rect">
            <a:avLst/>
          </a:prstGeom>
          <a:ln>
            <a:noFill/>
          </a:ln>
        </p:spPr>
      </p:pic>
      <p:pic>
        <p:nvPicPr>
          <p:cNvPr id="75" name="Picture 2"/>
          <p:cNvPicPr/>
          <p:nvPr/>
        </p:nvPicPr>
        <p:blipFill>
          <a:blip r:embed="rId4"/>
          <a:stretch/>
        </p:blipFill>
        <p:spPr>
          <a:xfrm>
            <a:off x="501480" y="2376360"/>
            <a:ext cx="4897440" cy="367344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4680000" y="3959280"/>
            <a:ext cx="1295280" cy="576360"/>
          </a:xfrm>
          <a:custGeom>
            <a:avLst/>
            <a:gdLst/>
            <a:ahLst/>
            <a:cxnLst/>
            <a:rect l="0" t="0" r="r" b="b"/>
            <a:pathLst>
              <a:path w="3600" h="1603">
                <a:moveTo>
                  <a:pt x="3599" y="400"/>
                </a:moveTo>
                <a:lnTo>
                  <a:pt x="899" y="400"/>
                </a:lnTo>
                <a:lnTo>
                  <a:pt x="899" y="0"/>
                </a:lnTo>
                <a:lnTo>
                  <a:pt x="0" y="801"/>
                </a:lnTo>
                <a:lnTo>
                  <a:pt x="899" y="1602"/>
                </a:lnTo>
                <a:lnTo>
                  <a:pt x="899" y="1201"/>
                </a:lnTo>
                <a:lnTo>
                  <a:pt x="3599" y="1201"/>
                </a:lnTo>
                <a:lnTo>
                  <a:pt x="3599" y="400"/>
                </a:lnTo>
              </a:path>
            </a:pathLst>
          </a:custGeom>
          <a:solidFill>
            <a:srgbClr val="C5000B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1871640" y="647640"/>
            <a:ext cx="1224000" cy="122400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"/>
          <p:cNvSpPr/>
          <p:nvPr/>
        </p:nvSpPr>
        <p:spPr>
          <a:xfrm>
            <a:off x="1800360" y="2808360"/>
            <a:ext cx="1728720" cy="1008000"/>
          </a:xfrm>
          <a:custGeom>
            <a:avLst/>
            <a:gdLst/>
            <a:ahLst/>
            <a:cxnLst/>
            <a:rect l="0" t="0" r="r" b="b"/>
            <a:pathLst>
              <a:path w="4804" h="3167">
                <a:moveTo>
                  <a:pt x="798" y="0"/>
                </a:moveTo>
                <a:cubicBezTo>
                  <a:pt x="399" y="0"/>
                  <a:pt x="0" y="232"/>
                  <a:pt x="0" y="465"/>
                </a:cubicBezTo>
                <a:lnTo>
                  <a:pt x="0" y="814"/>
                </a:lnTo>
                <a:lnTo>
                  <a:pt x="0" y="1163"/>
                </a:lnTo>
                <a:lnTo>
                  <a:pt x="0" y="1637"/>
                </a:lnTo>
                <a:lnTo>
                  <a:pt x="0" y="1986"/>
                </a:lnTo>
                <a:lnTo>
                  <a:pt x="0" y="2335"/>
                </a:lnTo>
                <a:cubicBezTo>
                  <a:pt x="0" y="2568"/>
                  <a:pt x="399" y="2801"/>
                  <a:pt x="798" y="2801"/>
                </a:cubicBezTo>
                <a:lnTo>
                  <a:pt x="175" y="3166"/>
                </a:lnTo>
                <a:lnTo>
                  <a:pt x="1994" y="2801"/>
                </a:lnTo>
                <a:lnTo>
                  <a:pt x="2808" y="2801"/>
                </a:lnTo>
                <a:lnTo>
                  <a:pt x="3406" y="2801"/>
                </a:lnTo>
                <a:lnTo>
                  <a:pt x="4004" y="2801"/>
                </a:lnTo>
                <a:cubicBezTo>
                  <a:pt x="4403" y="2801"/>
                  <a:pt x="4803" y="2568"/>
                  <a:pt x="4803" y="2335"/>
                </a:cubicBezTo>
                <a:lnTo>
                  <a:pt x="4803" y="1986"/>
                </a:lnTo>
                <a:lnTo>
                  <a:pt x="4803" y="1637"/>
                </a:lnTo>
                <a:lnTo>
                  <a:pt x="4803" y="1163"/>
                </a:lnTo>
                <a:lnTo>
                  <a:pt x="4803" y="814"/>
                </a:lnTo>
                <a:lnTo>
                  <a:pt x="4803" y="465"/>
                </a:lnTo>
                <a:cubicBezTo>
                  <a:pt x="4803" y="232"/>
                  <a:pt x="4403" y="0"/>
                  <a:pt x="4004" y="0"/>
                </a:cubicBezTo>
                <a:lnTo>
                  <a:pt x="3406" y="0"/>
                </a:lnTo>
                <a:lnTo>
                  <a:pt x="2808" y="0"/>
                </a:lnTo>
                <a:lnTo>
                  <a:pt x="1994" y="0"/>
                </a:lnTo>
                <a:lnTo>
                  <a:pt x="1396" y="0"/>
                </a:lnTo>
                <a:lnTo>
                  <a:pt x="798" y="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 DOLORE!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1"/>
          <p:cNvPicPr/>
          <p:nvPr/>
        </p:nvPicPr>
        <p:blipFill>
          <a:blip r:embed="rId3"/>
          <a:stretch/>
        </p:blipFill>
        <p:spPr>
          <a:xfrm>
            <a:off x="417600" y="665280"/>
            <a:ext cx="4384440" cy="5844960"/>
          </a:xfrm>
          <a:prstGeom prst="rect">
            <a:avLst/>
          </a:prstGeom>
          <a:ln>
            <a:noFill/>
          </a:ln>
        </p:spPr>
      </p:pic>
      <p:pic>
        <p:nvPicPr>
          <p:cNvPr id="80" name="Picture 2"/>
          <p:cNvPicPr/>
          <p:nvPr/>
        </p:nvPicPr>
        <p:blipFill>
          <a:blip r:embed="rId4"/>
          <a:stretch/>
        </p:blipFill>
        <p:spPr>
          <a:xfrm>
            <a:off x="5256360" y="3311640"/>
            <a:ext cx="4706640" cy="352872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5040360" y="1800360"/>
            <a:ext cx="1655640" cy="122400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6696000" y="493689"/>
            <a:ext cx="2630592" cy="1449591"/>
          </a:xfrm>
          <a:custGeom>
            <a:avLst/>
            <a:gdLst/>
            <a:ahLst/>
            <a:cxnLst/>
            <a:rect l="0" t="0" r="r" b="b"/>
            <a:pathLst>
              <a:path w="7417" h="5408">
                <a:moveTo>
                  <a:pt x="1745" y="0"/>
                </a:moveTo>
                <a:cubicBezTo>
                  <a:pt x="1180" y="0"/>
                  <a:pt x="615" y="299"/>
                  <a:pt x="615" y="598"/>
                </a:cubicBezTo>
                <a:lnTo>
                  <a:pt x="615" y="1046"/>
                </a:lnTo>
                <a:lnTo>
                  <a:pt x="615" y="1495"/>
                </a:lnTo>
                <a:lnTo>
                  <a:pt x="615" y="2105"/>
                </a:lnTo>
                <a:lnTo>
                  <a:pt x="615" y="2553"/>
                </a:lnTo>
                <a:lnTo>
                  <a:pt x="615" y="3001"/>
                </a:lnTo>
                <a:cubicBezTo>
                  <a:pt x="615" y="3300"/>
                  <a:pt x="1180" y="3600"/>
                  <a:pt x="1745" y="3600"/>
                </a:cubicBezTo>
                <a:lnTo>
                  <a:pt x="0" y="5407"/>
                </a:lnTo>
                <a:lnTo>
                  <a:pt x="3439" y="3600"/>
                </a:lnTo>
                <a:lnTo>
                  <a:pt x="4591" y="3600"/>
                </a:lnTo>
                <a:lnTo>
                  <a:pt x="5438" y="3600"/>
                </a:lnTo>
                <a:lnTo>
                  <a:pt x="6285" y="3600"/>
                </a:lnTo>
                <a:cubicBezTo>
                  <a:pt x="6850" y="3600"/>
                  <a:pt x="7416" y="3300"/>
                  <a:pt x="7416" y="3001"/>
                </a:cubicBezTo>
                <a:lnTo>
                  <a:pt x="7416" y="2553"/>
                </a:lnTo>
                <a:lnTo>
                  <a:pt x="7416" y="2105"/>
                </a:lnTo>
                <a:lnTo>
                  <a:pt x="7416" y="1495"/>
                </a:lnTo>
                <a:lnTo>
                  <a:pt x="7416" y="1046"/>
                </a:lnTo>
                <a:lnTo>
                  <a:pt x="7416" y="598"/>
                </a:lnTo>
                <a:cubicBezTo>
                  <a:pt x="7416" y="299"/>
                  <a:pt x="6850" y="0"/>
                  <a:pt x="6285" y="0"/>
                </a:cubicBezTo>
                <a:lnTo>
                  <a:pt x="5438" y="0"/>
                </a:lnTo>
                <a:lnTo>
                  <a:pt x="4591" y="0"/>
                </a:lnTo>
                <a:lnTo>
                  <a:pt x="3439" y="0"/>
                </a:lnTo>
                <a:lnTo>
                  <a:pt x="2592" y="0"/>
                </a:lnTo>
                <a:lnTo>
                  <a:pt x="1745" y="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826130" y="708003"/>
            <a:ext cx="4019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NON FACCIAMO 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ACROBAZIE!!!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"/>
          <p:cNvPicPr/>
          <p:nvPr/>
        </p:nvPicPr>
        <p:blipFill>
          <a:blip r:embed="rId3"/>
          <a:stretch/>
        </p:blipFill>
        <p:spPr>
          <a:xfrm>
            <a:off x="720720" y="2232000"/>
            <a:ext cx="5845320" cy="43848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968874" y="576360"/>
            <a:ext cx="4822766" cy="2952720"/>
          </a:xfrm>
          <a:custGeom>
            <a:avLst/>
            <a:gdLst/>
            <a:ahLst/>
            <a:cxnLst/>
            <a:rect l="0" t="0" r="r" b="b"/>
            <a:pathLst>
              <a:path w="16385" h="8985">
                <a:moveTo>
                  <a:pt x="8213" y="0"/>
                </a:moveTo>
                <a:cubicBezTo>
                  <a:pt x="7399" y="0"/>
                  <a:pt x="6585" y="681"/>
                  <a:pt x="6585" y="1363"/>
                </a:cubicBezTo>
                <a:lnTo>
                  <a:pt x="6585" y="2384"/>
                </a:lnTo>
                <a:lnTo>
                  <a:pt x="6585" y="3406"/>
                </a:lnTo>
                <a:lnTo>
                  <a:pt x="6585" y="4796"/>
                </a:lnTo>
                <a:lnTo>
                  <a:pt x="0" y="8984"/>
                </a:lnTo>
                <a:lnTo>
                  <a:pt x="6585" y="6839"/>
                </a:lnTo>
                <a:cubicBezTo>
                  <a:pt x="6585" y="7521"/>
                  <a:pt x="7399" y="8203"/>
                  <a:pt x="8213" y="8203"/>
                </a:cubicBezTo>
                <a:lnTo>
                  <a:pt x="9433" y="8203"/>
                </a:lnTo>
                <a:lnTo>
                  <a:pt x="10654" y="8203"/>
                </a:lnTo>
                <a:lnTo>
                  <a:pt x="12314" y="8203"/>
                </a:lnTo>
                <a:lnTo>
                  <a:pt x="13535" y="8203"/>
                </a:lnTo>
                <a:lnTo>
                  <a:pt x="14755" y="8203"/>
                </a:lnTo>
                <a:cubicBezTo>
                  <a:pt x="15569" y="8203"/>
                  <a:pt x="16384" y="7521"/>
                  <a:pt x="16384" y="6839"/>
                </a:cubicBezTo>
                <a:lnTo>
                  <a:pt x="16384" y="5818"/>
                </a:lnTo>
                <a:lnTo>
                  <a:pt x="16384" y="4796"/>
                </a:lnTo>
                <a:lnTo>
                  <a:pt x="16384" y="3406"/>
                </a:lnTo>
                <a:lnTo>
                  <a:pt x="16384" y="2384"/>
                </a:lnTo>
                <a:lnTo>
                  <a:pt x="16384" y="1363"/>
                </a:lnTo>
                <a:cubicBezTo>
                  <a:pt x="16384" y="681"/>
                  <a:pt x="15569" y="0"/>
                  <a:pt x="14755" y="0"/>
                </a:cubicBezTo>
                <a:lnTo>
                  <a:pt x="13535" y="0"/>
                </a:lnTo>
                <a:lnTo>
                  <a:pt x="12314" y="0"/>
                </a:lnTo>
                <a:lnTo>
                  <a:pt x="10654" y="0"/>
                </a:lnTo>
                <a:lnTo>
                  <a:pt x="9433" y="0"/>
                </a:lnTo>
                <a:lnTo>
                  <a:pt x="8213" y="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7415280" y="4967280"/>
            <a:ext cx="1224000" cy="1224000"/>
          </a:xfrm>
          <a:prstGeom prst="smileyFace">
            <a:avLst>
              <a:gd name="adj" fmla="val 14510"/>
            </a:avLst>
          </a:prstGeom>
          <a:solidFill>
            <a:srgbClr val="C5000B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Rettangolo 4"/>
          <p:cNvSpPr/>
          <p:nvPr/>
        </p:nvSpPr>
        <p:spPr>
          <a:xfrm>
            <a:off x="6111882" y="1136631"/>
            <a:ext cx="4376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ACCIDENTI!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 LASCIATO LO ZAINO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SUL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PAVIMENTO…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...E </a:t>
            </a:r>
            <a:r>
              <a:rPr lang="it-IT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MI</a:t>
            </a:r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SONO INCIAMPATA!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275</Words>
  <Application>LibreOffice/5.1.4.2$Windows_X86_64 LibreOffice_project/f99d75f39f1c57ebdd7ffc5f42867c12031db97a</Application>
  <PresentationFormat>Personalizzato</PresentationFormat>
  <Paragraphs>110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Utente</dc:creator>
  <dc:description/>
  <cp:lastModifiedBy>Utente</cp:lastModifiedBy>
  <cp:revision>18</cp:revision>
  <dcterms:created xsi:type="dcterms:W3CDTF">2019-11-21T13:23:31Z</dcterms:created>
  <dcterms:modified xsi:type="dcterms:W3CDTF">2019-11-28T12:43:45Z</dcterms:modified>
  <dc:language>it-IT</dc:language>
</cp:coreProperties>
</file>